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4"/>
    <p:sldMasterId id="2147483718" r:id="rId5"/>
  </p:sldMasterIdLst>
  <p:notesMasterIdLst>
    <p:notesMasterId r:id="rId39"/>
  </p:notesMasterIdLst>
  <p:sldIdLst>
    <p:sldId id="1731" r:id="rId6"/>
    <p:sldId id="289" r:id="rId7"/>
    <p:sldId id="296" r:id="rId8"/>
    <p:sldId id="1797" r:id="rId9"/>
    <p:sldId id="321" r:id="rId10"/>
    <p:sldId id="2147479970" r:id="rId11"/>
    <p:sldId id="1732" r:id="rId12"/>
    <p:sldId id="2147479971" r:id="rId13"/>
    <p:sldId id="1733" r:id="rId14"/>
    <p:sldId id="1759" r:id="rId15"/>
    <p:sldId id="1788" r:id="rId16"/>
    <p:sldId id="1768" r:id="rId17"/>
    <p:sldId id="1789" r:id="rId18"/>
    <p:sldId id="2147479966" r:id="rId19"/>
    <p:sldId id="1790" r:id="rId20"/>
    <p:sldId id="1791" r:id="rId21"/>
    <p:sldId id="1792" r:id="rId22"/>
    <p:sldId id="1793" r:id="rId23"/>
    <p:sldId id="1795" r:id="rId24"/>
    <p:sldId id="1794" r:id="rId25"/>
    <p:sldId id="1798" r:id="rId26"/>
    <p:sldId id="1796" r:id="rId27"/>
    <p:sldId id="2147479963" r:id="rId28"/>
    <p:sldId id="2147479955" r:id="rId29"/>
    <p:sldId id="325" r:id="rId30"/>
    <p:sldId id="2147479967" r:id="rId31"/>
    <p:sldId id="2147479964" r:id="rId32"/>
    <p:sldId id="1758" r:id="rId33"/>
    <p:sldId id="1772" r:id="rId34"/>
    <p:sldId id="2147479968" r:id="rId35"/>
    <p:sldId id="2147479969" r:id="rId36"/>
    <p:sldId id="2147479965" r:id="rId37"/>
    <p:sldId id="30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23D81E-FA85-470E-976C-68CE9A442BEC}" v="3" dt="2024-02-27T13:10:49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26" autoAdjust="0"/>
    <p:restoredTop sz="80668" autoAdjust="0"/>
  </p:normalViewPr>
  <p:slideViewPr>
    <p:cSldViewPr snapToGrid="0">
      <p:cViewPr varScale="1">
        <p:scale>
          <a:sx n="65" d="100"/>
          <a:sy n="65" d="100"/>
        </p:scale>
        <p:origin x="31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6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ny Winter" userId="68af9d69-dee4-4bda-a9fb-0c258397a8d3" providerId="ADAL" clId="{4161C8EC-C7CF-419C-9ACF-F0723F75B7B4}"/>
    <pc:docChg chg="undo custSel delSld modSld">
      <pc:chgData name="Johnny Winter" userId="68af9d69-dee4-4bda-a9fb-0c258397a8d3" providerId="ADAL" clId="{4161C8EC-C7CF-419C-9ACF-F0723F75B7B4}" dt="2024-01-29T17:41:03.604" v="2899" actId="20577"/>
      <pc:docMkLst>
        <pc:docMk/>
      </pc:docMkLst>
      <pc:sldChg chg="modSp mod modNotesTx">
        <pc:chgData name="Johnny Winter" userId="68af9d69-dee4-4bda-a9fb-0c258397a8d3" providerId="ADAL" clId="{4161C8EC-C7CF-419C-9ACF-F0723F75B7B4}" dt="2024-01-29T17:29:31.380" v="328" actId="20577"/>
        <pc:sldMkLst>
          <pc:docMk/>
          <pc:sldMk cId="1243989984" sldId="256"/>
        </pc:sldMkLst>
        <pc:spChg chg="mod">
          <ac:chgData name="Johnny Winter" userId="68af9d69-dee4-4bda-a9fb-0c258397a8d3" providerId="ADAL" clId="{4161C8EC-C7CF-419C-9ACF-F0723F75B7B4}" dt="2024-01-29T17:26:59.126" v="12" actId="403"/>
          <ac:spMkLst>
            <pc:docMk/>
            <pc:sldMk cId="1243989984" sldId="256"/>
            <ac:spMk id="4" creationId="{CFCE2444-716B-9B64-DD4B-6110B498FF26}"/>
          </ac:spMkLst>
        </pc:spChg>
      </pc:sldChg>
      <pc:sldChg chg="modNotesTx">
        <pc:chgData name="Johnny Winter" userId="68af9d69-dee4-4bda-a9fb-0c258397a8d3" providerId="ADAL" clId="{4161C8EC-C7CF-419C-9ACF-F0723F75B7B4}" dt="2024-01-29T17:31:21.495" v="823" actId="20577"/>
        <pc:sldMkLst>
          <pc:docMk/>
          <pc:sldMk cId="739592620" sldId="289"/>
        </pc:sldMkLst>
      </pc:sldChg>
      <pc:sldChg chg="del">
        <pc:chgData name="Johnny Winter" userId="68af9d69-dee4-4bda-a9fb-0c258397a8d3" providerId="ADAL" clId="{4161C8EC-C7CF-419C-9ACF-F0723F75B7B4}" dt="2024-01-29T17:24:28.642" v="2" actId="47"/>
        <pc:sldMkLst>
          <pc:docMk/>
          <pc:sldMk cId="274876764" sldId="291"/>
        </pc:sldMkLst>
      </pc:sldChg>
      <pc:sldChg chg="modNotesTx">
        <pc:chgData name="Johnny Winter" userId="68af9d69-dee4-4bda-a9fb-0c258397a8d3" providerId="ADAL" clId="{4161C8EC-C7CF-419C-9ACF-F0723F75B7B4}" dt="2024-01-29T17:31:57.380" v="982" actId="20577"/>
        <pc:sldMkLst>
          <pc:docMk/>
          <pc:sldMk cId="2544795746" sldId="296"/>
        </pc:sldMkLst>
      </pc:sldChg>
      <pc:sldChg chg="modSp mod modNotesTx">
        <pc:chgData name="Johnny Winter" userId="68af9d69-dee4-4bda-a9fb-0c258397a8d3" providerId="ADAL" clId="{4161C8EC-C7CF-419C-9ACF-F0723F75B7B4}" dt="2024-01-29T17:32:39.688" v="1109" actId="20577"/>
        <pc:sldMkLst>
          <pc:docMk/>
          <pc:sldMk cId="1341899761" sldId="321"/>
        </pc:sldMkLst>
        <pc:spChg chg="mod">
          <ac:chgData name="Johnny Winter" userId="68af9d69-dee4-4bda-a9fb-0c258397a8d3" providerId="ADAL" clId="{4161C8EC-C7CF-419C-9ACF-F0723F75B7B4}" dt="2024-01-29T17:24:22.885" v="1" actId="5793"/>
          <ac:spMkLst>
            <pc:docMk/>
            <pc:sldMk cId="1341899761" sldId="321"/>
            <ac:spMk id="4" creationId="{8ABD7690-2A73-D97A-DDDB-5C486FD47C38}"/>
          </ac:spMkLst>
        </pc:spChg>
      </pc:sldChg>
      <pc:sldChg chg="del">
        <pc:chgData name="Johnny Winter" userId="68af9d69-dee4-4bda-a9fb-0c258397a8d3" providerId="ADAL" clId="{4161C8EC-C7CF-419C-9ACF-F0723F75B7B4}" dt="2024-01-29T17:24:30.374" v="3" actId="47"/>
        <pc:sldMkLst>
          <pc:docMk/>
          <pc:sldMk cId="2859206132" sldId="322"/>
        </pc:sldMkLst>
      </pc:sldChg>
      <pc:sldChg chg="modNotesTx">
        <pc:chgData name="Johnny Winter" userId="68af9d69-dee4-4bda-a9fb-0c258397a8d3" providerId="ADAL" clId="{4161C8EC-C7CF-419C-9ACF-F0723F75B7B4}" dt="2024-01-29T17:33:36.139" v="1326" actId="20577"/>
        <pc:sldMkLst>
          <pc:docMk/>
          <pc:sldMk cId="4209052048" sldId="323"/>
        </pc:sldMkLst>
      </pc:sldChg>
      <pc:sldChg chg="modNotesTx">
        <pc:chgData name="Johnny Winter" userId="68af9d69-dee4-4bda-a9fb-0c258397a8d3" providerId="ADAL" clId="{4161C8EC-C7CF-419C-9ACF-F0723F75B7B4}" dt="2024-01-29T17:34:21.543" v="1531" actId="20577"/>
        <pc:sldMkLst>
          <pc:docMk/>
          <pc:sldMk cId="3838535143" sldId="324"/>
        </pc:sldMkLst>
      </pc:sldChg>
      <pc:sldChg chg="modNotesTx">
        <pc:chgData name="Johnny Winter" userId="68af9d69-dee4-4bda-a9fb-0c258397a8d3" providerId="ADAL" clId="{4161C8EC-C7CF-419C-9ACF-F0723F75B7B4}" dt="2024-01-29T17:36:31.732" v="1910" actId="20577"/>
        <pc:sldMkLst>
          <pc:docMk/>
          <pc:sldMk cId="1914603085" sldId="325"/>
        </pc:sldMkLst>
      </pc:sldChg>
      <pc:sldChg chg="modNotesTx">
        <pc:chgData name="Johnny Winter" userId="68af9d69-dee4-4bda-a9fb-0c258397a8d3" providerId="ADAL" clId="{4161C8EC-C7CF-419C-9ACF-F0723F75B7B4}" dt="2024-01-29T17:35:14.174" v="1749" actId="20577"/>
        <pc:sldMkLst>
          <pc:docMk/>
          <pc:sldMk cId="1266895028" sldId="1712"/>
        </pc:sldMkLst>
      </pc:sldChg>
      <pc:sldChg chg="modNotesTx">
        <pc:chgData name="Johnny Winter" userId="68af9d69-dee4-4bda-a9fb-0c258397a8d3" providerId="ADAL" clId="{4161C8EC-C7CF-419C-9ACF-F0723F75B7B4}" dt="2024-01-29T17:38:50.536" v="2509" actId="20577"/>
        <pc:sldMkLst>
          <pc:docMk/>
          <pc:sldMk cId="4142372074" sldId="1713"/>
        </pc:sldMkLst>
      </pc:sldChg>
      <pc:sldChg chg="modNotesTx">
        <pc:chgData name="Johnny Winter" userId="68af9d69-dee4-4bda-a9fb-0c258397a8d3" providerId="ADAL" clId="{4161C8EC-C7CF-419C-9ACF-F0723F75B7B4}" dt="2024-01-29T17:39:56.105" v="2719" actId="20577"/>
        <pc:sldMkLst>
          <pc:docMk/>
          <pc:sldMk cId="3068989550" sldId="1714"/>
        </pc:sldMkLst>
      </pc:sldChg>
      <pc:sldChg chg="modNotesTx">
        <pc:chgData name="Johnny Winter" userId="68af9d69-dee4-4bda-a9fb-0c258397a8d3" providerId="ADAL" clId="{4161C8EC-C7CF-419C-9ACF-F0723F75B7B4}" dt="2024-01-29T17:41:03.604" v="2899" actId="20577"/>
        <pc:sldMkLst>
          <pc:docMk/>
          <pc:sldMk cId="4057978047" sldId="1722"/>
        </pc:sldMkLst>
      </pc:sldChg>
      <pc:sldChg chg="del">
        <pc:chgData name="Johnny Winter" userId="68af9d69-dee4-4bda-a9fb-0c258397a8d3" providerId="ADAL" clId="{4161C8EC-C7CF-419C-9ACF-F0723F75B7B4}" dt="2024-01-29T17:25:56.967" v="4" actId="47"/>
        <pc:sldMkLst>
          <pc:docMk/>
          <pc:sldMk cId="1800424266" sldId="1730"/>
        </pc:sldMkLst>
      </pc:sldChg>
      <pc:sldChg chg="del">
        <pc:chgData name="Johnny Winter" userId="68af9d69-dee4-4bda-a9fb-0c258397a8d3" providerId="ADAL" clId="{4161C8EC-C7CF-419C-9ACF-F0723F75B7B4}" dt="2024-01-29T17:26:00.162" v="5" actId="47"/>
        <pc:sldMkLst>
          <pc:docMk/>
          <pc:sldMk cId="3573132244" sldId="1731"/>
        </pc:sldMkLst>
      </pc:sldChg>
      <pc:sldChg chg="del">
        <pc:chgData name="Johnny Winter" userId="68af9d69-dee4-4bda-a9fb-0c258397a8d3" providerId="ADAL" clId="{4161C8EC-C7CF-419C-9ACF-F0723F75B7B4}" dt="2024-01-29T17:26:04.594" v="7" actId="47"/>
        <pc:sldMkLst>
          <pc:docMk/>
          <pc:sldMk cId="968914526" sldId="1732"/>
        </pc:sldMkLst>
      </pc:sldChg>
      <pc:sldChg chg="del">
        <pc:chgData name="Johnny Winter" userId="68af9d69-dee4-4bda-a9fb-0c258397a8d3" providerId="ADAL" clId="{4161C8EC-C7CF-419C-9ACF-F0723F75B7B4}" dt="2024-01-29T17:26:01.920" v="6" actId="47"/>
        <pc:sldMkLst>
          <pc:docMk/>
          <pc:sldMk cId="1650046517" sldId="1733"/>
        </pc:sldMkLst>
      </pc:sldChg>
    </pc:docChg>
  </pc:docChgLst>
  <pc:docChgLst>
    <pc:chgData name="Johnny Winter" userId="68af9d69-dee4-4bda-a9fb-0c258397a8d3" providerId="ADAL" clId="{B123D81E-FA85-470E-976C-68CE9A442BEC}"/>
    <pc:docChg chg="custSel addSld delSld modSld sldOrd">
      <pc:chgData name="Johnny Winter" userId="68af9d69-dee4-4bda-a9fb-0c258397a8d3" providerId="ADAL" clId="{B123D81E-FA85-470E-976C-68CE9A442BEC}" dt="2024-02-27T13:12:21.277" v="184" actId="1076"/>
      <pc:docMkLst>
        <pc:docMk/>
      </pc:docMkLst>
      <pc:sldChg chg="modSp mod ord">
        <pc:chgData name="Johnny Winter" userId="68af9d69-dee4-4bda-a9fb-0c258397a8d3" providerId="ADAL" clId="{B123D81E-FA85-470E-976C-68CE9A442BEC}" dt="2024-02-27T12:04:46.188" v="31" actId="1076"/>
        <pc:sldMkLst>
          <pc:docMk/>
          <pc:sldMk cId="283838310" sldId="1797"/>
        </pc:sldMkLst>
        <pc:spChg chg="mod">
          <ac:chgData name="Johnny Winter" userId="68af9d69-dee4-4bda-a9fb-0c258397a8d3" providerId="ADAL" clId="{B123D81E-FA85-470E-976C-68CE9A442BEC}" dt="2024-02-27T12:04:37.494" v="30" actId="207"/>
          <ac:spMkLst>
            <pc:docMk/>
            <pc:sldMk cId="283838310" sldId="1797"/>
            <ac:spMk id="2" creationId="{E03A5960-111A-F732-3C0A-FB445C9AB4F7}"/>
          </ac:spMkLst>
        </pc:spChg>
        <pc:spChg chg="mod">
          <ac:chgData name="Johnny Winter" userId="68af9d69-dee4-4bda-a9fb-0c258397a8d3" providerId="ADAL" clId="{B123D81E-FA85-470E-976C-68CE9A442BEC}" dt="2024-02-27T12:04:46.188" v="31" actId="1076"/>
          <ac:spMkLst>
            <pc:docMk/>
            <pc:sldMk cId="283838310" sldId="1797"/>
            <ac:spMk id="4" creationId="{925A9CE5-3E49-66EE-811F-46882AD84781}"/>
          </ac:spMkLst>
        </pc:spChg>
      </pc:sldChg>
      <pc:sldChg chg="add del setBg">
        <pc:chgData name="Johnny Winter" userId="68af9d69-dee4-4bda-a9fb-0c258397a8d3" providerId="ADAL" clId="{B123D81E-FA85-470E-976C-68CE9A442BEC}" dt="2024-02-27T12:02:51.072" v="1"/>
        <pc:sldMkLst>
          <pc:docMk/>
          <pc:sldMk cId="2158543846" sldId="2147479970"/>
        </pc:sldMkLst>
      </pc:sldChg>
      <pc:sldChg chg="add">
        <pc:chgData name="Johnny Winter" userId="68af9d69-dee4-4bda-a9fb-0c258397a8d3" providerId="ADAL" clId="{B123D81E-FA85-470E-976C-68CE9A442BEC}" dt="2024-02-27T12:02:54.678" v="2" actId="2890"/>
        <pc:sldMkLst>
          <pc:docMk/>
          <pc:sldMk cId="3262381920" sldId="2147479970"/>
        </pc:sldMkLst>
      </pc:sldChg>
      <pc:sldChg chg="addSp modSp new mod">
        <pc:chgData name="Johnny Winter" userId="68af9d69-dee4-4bda-a9fb-0c258397a8d3" providerId="ADAL" clId="{B123D81E-FA85-470E-976C-68CE9A442BEC}" dt="2024-02-27T13:12:21.277" v="184" actId="1076"/>
        <pc:sldMkLst>
          <pc:docMk/>
          <pc:sldMk cId="212897519" sldId="2147479971"/>
        </pc:sldMkLst>
        <pc:spChg chg="mod">
          <ac:chgData name="Johnny Winter" userId="68af9d69-dee4-4bda-a9fb-0c258397a8d3" providerId="ADAL" clId="{B123D81E-FA85-470E-976C-68CE9A442BEC}" dt="2024-02-27T13:11:35.726" v="156" actId="1076"/>
          <ac:spMkLst>
            <pc:docMk/>
            <pc:sldMk cId="212897519" sldId="2147479971"/>
            <ac:spMk id="2" creationId="{A450D466-52BF-B8F4-C27B-291DEFD1917C}"/>
          </ac:spMkLst>
        </pc:spChg>
        <pc:spChg chg="add mod">
          <ac:chgData name="Johnny Winter" userId="68af9d69-dee4-4bda-a9fb-0c258397a8d3" providerId="ADAL" clId="{B123D81E-FA85-470E-976C-68CE9A442BEC}" dt="2024-02-27T13:12:21.277" v="184" actId="1076"/>
          <ac:spMkLst>
            <pc:docMk/>
            <pc:sldMk cId="212897519" sldId="2147479971"/>
            <ac:spMk id="3" creationId="{C49399E6-9135-5FA0-708F-15D4F080CD1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3573E0-10DC-4FBC-8636-4A41A29DD34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443AEFC-B73C-4DEA-B01B-0957E99576DE}">
      <dgm:prSet phldrT="[Text]" custT="1"/>
      <dgm:spPr/>
      <dgm:t>
        <a:bodyPr/>
        <a:lstStyle/>
        <a:p>
          <a:r>
            <a:rPr lang="en-GB" sz="2800" dirty="0"/>
            <a:t>Principle of Domain Ownership</a:t>
          </a:r>
        </a:p>
      </dgm:t>
    </dgm:pt>
    <dgm:pt modelId="{263861B4-30A5-4DC4-A7D6-793213D849D4}" type="parTrans" cxnId="{4A26DEE2-4161-4C67-BD4E-DBE17573140D}">
      <dgm:prSet/>
      <dgm:spPr/>
      <dgm:t>
        <a:bodyPr/>
        <a:lstStyle/>
        <a:p>
          <a:endParaRPr lang="en-GB" sz="1400"/>
        </a:p>
      </dgm:t>
    </dgm:pt>
    <dgm:pt modelId="{CC89E262-AF7E-4E90-A97C-67461C1E5BDE}" type="sibTrans" cxnId="{4A26DEE2-4161-4C67-BD4E-DBE17573140D}">
      <dgm:prSet/>
      <dgm:spPr/>
      <dgm:t>
        <a:bodyPr/>
        <a:lstStyle/>
        <a:p>
          <a:endParaRPr lang="en-GB" sz="1400"/>
        </a:p>
      </dgm:t>
    </dgm:pt>
    <dgm:pt modelId="{C881B330-F751-444F-81EA-ED17FFA67704}">
      <dgm:prSet phldrT="[Text]" custT="1"/>
      <dgm:spPr/>
      <dgm:t>
        <a:bodyPr/>
        <a:lstStyle/>
        <a:p>
          <a:r>
            <a:rPr lang="en-GB" sz="2800" dirty="0"/>
            <a:t>Principle of Data as a Product</a:t>
          </a:r>
        </a:p>
      </dgm:t>
    </dgm:pt>
    <dgm:pt modelId="{499C7B52-7EC7-48F2-8884-952CE4C1E37F}" type="parTrans" cxnId="{BF647AFE-2A7F-4F9F-840C-5E08160BBEFE}">
      <dgm:prSet/>
      <dgm:spPr/>
      <dgm:t>
        <a:bodyPr/>
        <a:lstStyle/>
        <a:p>
          <a:endParaRPr lang="en-GB" sz="1400"/>
        </a:p>
      </dgm:t>
    </dgm:pt>
    <dgm:pt modelId="{DD02651E-B31E-4432-8842-B56FB1226407}" type="sibTrans" cxnId="{BF647AFE-2A7F-4F9F-840C-5E08160BBEFE}">
      <dgm:prSet/>
      <dgm:spPr/>
      <dgm:t>
        <a:bodyPr/>
        <a:lstStyle/>
        <a:p>
          <a:endParaRPr lang="en-GB" sz="1400"/>
        </a:p>
      </dgm:t>
    </dgm:pt>
    <dgm:pt modelId="{A2BAE560-E040-4C1D-838F-D2A32833B98A}">
      <dgm:prSet phldrT="[Text]" custT="1"/>
      <dgm:spPr/>
      <dgm:t>
        <a:bodyPr/>
        <a:lstStyle/>
        <a:p>
          <a:r>
            <a:rPr lang="en-GB" sz="2800" dirty="0"/>
            <a:t>Principle of the Self-Serve Data Platform</a:t>
          </a:r>
        </a:p>
      </dgm:t>
    </dgm:pt>
    <dgm:pt modelId="{826C72F9-E5E5-46B1-8DEE-CDA104246CE0}" type="parTrans" cxnId="{B66DC82D-B1E3-49ED-8F1B-3D03B737716E}">
      <dgm:prSet/>
      <dgm:spPr/>
      <dgm:t>
        <a:bodyPr/>
        <a:lstStyle/>
        <a:p>
          <a:endParaRPr lang="en-GB" sz="1400"/>
        </a:p>
      </dgm:t>
    </dgm:pt>
    <dgm:pt modelId="{38183211-DDDC-420C-A1B6-FC7586873215}" type="sibTrans" cxnId="{B66DC82D-B1E3-49ED-8F1B-3D03B737716E}">
      <dgm:prSet/>
      <dgm:spPr/>
      <dgm:t>
        <a:bodyPr/>
        <a:lstStyle/>
        <a:p>
          <a:endParaRPr lang="en-GB" sz="1400"/>
        </a:p>
      </dgm:t>
    </dgm:pt>
    <dgm:pt modelId="{CE29EAA8-A59D-4F69-AF4E-EF688F970136}">
      <dgm:prSet phldrT="[Text]" custT="1"/>
      <dgm:spPr/>
      <dgm:t>
        <a:bodyPr/>
        <a:lstStyle/>
        <a:p>
          <a:r>
            <a:rPr lang="en-GB" sz="2800" dirty="0"/>
            <a:t>Principle of Federated Computational Governance</a:t>
          </a:r>
        </a:p>
      </dgm:t>
    </dgm:pt>
    <dgm:pt modelId="{D4D72A00-7781-485B-885C-1AA2D601B57F}" type="parTrans" cxnId="{E0031358-1BA7-4CF1-A7CA-F25B963E99A4}">
      <dgm:prSet/>
      <dgm:spPr/>
      <dgm:t>
        <a:bodyPr/>
        <a:lstStyle/>
        <a:p>
          <a:endParaRPr lang="en-GB" sz="1400"/>
        </a:p>
      </dgm:t>
    </dgm:pt>
    <dgm:pt modelId="{DF57C733-5AFB-4C5F-9D18-F6D0CA53F630}" type="sibTrans" cxnId="{E0031358-1BA7-4CF1-A7CA-F25B963E99A4}">
      <dgm:prSet/>
      <dgm:spPr/>
      <dgm:t>
        <a:bodyPr/>
        <a:lstStyle/>
        <a:p>
          <a:endParaRPr lang="en-GB" sz="1400"/>
        </a:p>
      </dgm:t>
    </dgm:pt>
    <dgm:pt modelId="{09F72B76-E542-4652-916A-895308C312AA}" type="pres">
      <dgm:prSet presAssocID="{4E3573E0-10DC-4FBC-8636-4A41A29DD349}" presName="Name0" presStyleCnt="0">
        <dgm:presLayoutVars>
          <dgm:chMax val="7"/>
          <dgm:chPref val="7"/>
          <dgm:dir/>
        </dgm:presLayoutVars>
      </dgm:prSet>
      <dgm:spPr/>
    </dgm:pt>
    <dgm:pt modelId="{362D7306-FF77-4C8A-BAE0-FF347666C076}" type="pres">
      <dgm:prSet presAssocID="{4E3573E0-10DC-4FBC-8636-4A41A29DD349}" presName="Name1" presStyleCnt="0"/>
      <dgm:spPr/>
    </dgm:pt>
    <dgm:pt modelId="{31F7D648-3ADD-47B0-8C63-E6BA6D1CFBF6}" type="pres">
      <dgm:prSet presAssocID="{4E3573E0-10DC-4FBC-8636-4A41A29DD349}" presName="cycle" presStyleCnt="0"/>
      <dgm:spPr/>
    </dgm:pt>
    <dgm:pt modelId="{747461AD-874D-4A79-94E3-B1CFEE4BC093}" type="pres">
      <dgm:prSet presAssocID="{4E3573E0-10DC-4FBC-8636-4A41A29DD349}" presName="srcNode" presStyleLbl="node1" presStyleIdx="0" presStyleCnt="4"/>
      <dgm:spPr/>
    </dgm:pt>
    <dgm:pt modelId="{FE9E4E19-2F3D-4BDF-BC5B-3AE6E46ED9FE}" type="pres">
      <dgm:prSet presAssocID="{4E3573E0-10DC-4FBC-8636-4A41A29DD349}" presName="conn" presStyleLbl="parChTrans1D2" presStyleIdx="0" presStyleCnt="1"/>
      <dgm:spPr/>
    </dgm:pt>
    <dgm:pt modelId="{0224A7DA-1FAC-46E0-94C7-63ED36CD9EBC}" type="pres">
      <dgm:prSet presAssocID="{4E3573E0-10DC-4FBC-8636-4A41A29DD349}" presName="extraNode" presStyleLbl="node1" presStyleIdx="0" presStyleCnt="4"/>
      <dgm:spPr/>
    </dgm:pt>
    <dgm:pt modelId="{134834B4-6D29-4AD2-AF13-68A6A2133BC2}" type="pres">
      <dgm:prSet presAssocID="{4E3573E0-10DC-4FBC-8636-4A41A29DD349}" presName="dstNode" presStyleLbl="node1" presStyleIdx="0" presStyleCnt="4"/>
      <dgm:spPr/>
    </dgm:pt>
    <dgm:pt modelId="{7DA02DFC-DDCE-498C-96F5-8583B500267A}" type="pres">
      <dgm:prSet presAssocID="{D443AEFC-B73C-4DEA-B01B-0957E99576DE}" presName="text_1" presStyleLbl="node1" presStyleIdx="0" presStyleCnt="4">
        <dgm:presLayoutVars>
          <dgm:bulletEnabled val="1"/>
        </dgm:presLayoutVars>
      </dgm:prSet>
      <dgm:spPr/>
    </dgm:pt>
    <dgm:pt modelId="{B6C87396-63DB-472F-B54A-D5A24755045C}" type="pres">
      <dgm:prSet presAssocID="{D443AEFC-B73C-4DEA-B01B-0957E99576DE}" presName="accent_1" presStyleCnt="0"/>
      <dgm:spPr/>
    </dgm:pt>
    <dgm:pt modelId="{D284158F-5A1F-4ED1-B36A-7A89903302A7}" type="pres">
      <dgm:prSet presAssocID="{D443AEFC-B73C-4DEA-B01B-0957E99576DE}" presName="accentRepeatNode" presStyleLbl="solidFgAcc1" presStyleIdx="0" presStyleCnt="4"/>
      <dgm:spPr/>
    </dgm:pt>
    <dgm:pt modelId="{D6435969-55FA-4B9F-A8F6-1145B1466794}" type="pres">
      <dgm:prSet presAssocID="{C881B330-F751-444F-81EA-ED17FFA67704}" presName="text_2" presStyleLbl="node1" presStyleIdx="1" presStyleCnt="4">
        <dgm:presLayoutVars>
          <dgm:bulletEnabled val="1"/>
        </dgm:presLayoutVars>
      </dgm:prSet>
      <dgm:spPr/>
    </dgm:pt>
    <dgm:pt modelId="{085997CD-DDA2-4DF2-98AC-A430B9C1F0AC}" type="pres">
      <dgm:prSet presAssocID="{C881B330-F751-444F-81EA-ED17FFA67704}" presName="accent_2" presStyleCnt="0"/>
      <dgm:spPr/>
    </dgm:pt>
    <dgm:pt modelId="{995586AE-4F15-4D0A-B2C6-4906D110218A}" type="pres">
      <dgm:prSet presAssocID="{C881B330-F751-444F-81EA-ED17FFA67704}" presName="accentRepeatNode" presStyleLbl="solidFgAcc1" presStyleIdx="1" presStyleCnt="4"/>
      <dgm:spPr/>
    </dgm:pt>
    <dgm:pt modelId="{2E5F0E12-D31A-4A07-9403-8496B5CC1134}" type="pres">
      <dgm:prSet presAssocID="{A2BAE560-E040-4C1D-838F-D2A32833B98A}" presName="text_3" presStyleLbl="node1" presStyleIdx="2" presStyleCnt="4">
        <dgm:presLayoutVars>
          <dgm:bulletEnabled val="1"/>
        </dgm:presLayoutVars>
      </dgm:prSet>
      <dgm:spPr/>
    </dgm:pt>
    <dgm:pt modelId="{D40EFB15-519C-4307-AD11-28005A982F10}" type="pres">
      <dgm:prSet presAssocID="{A2BAE560-E040-4C1D-838F-D2A32833B98A}" presName="accent_3" presStyleCnt="0"/>
      <dgm:spPr/>
    </dgm:pt>
    <dgm:pt modelId="{E28843DE-145D-4EAD-AD67-A17949FD722E}" type="pres">
      <dgm:prSet presAssocID="{A2BAE560-E040-4C1D-838F-D2A32833B98A}" presName="accentRepeatNode" presStyleLbl="solidFgAcc1" presStyleIdx="2" presStyleCnt="4"/>
      <dgm:spPr/>
    </dgm:pt>
    <dgm:pt modelId="{D1167AE8-6D4E-4F1E-9F3C-420E754A7CE1}" type="pres">
      <dgm:prSet presAssocID="{CE29EAA8-A59D-4F69-AF4E-EF688F970136}" presName="text_4" presStyleLbl="node1" presStyleIdx="3" presStyleCnt="4">
        <dgm:presLayoutVars>
          <dgm:bulletEnabled val="1"/>
        </dgm:presLayoutVars>
      </dgm:prSet>
      <dgm:spPr/>
    </dgm:pt>
    <dgm:pt modelId="{FCE0DF38-2A73-4B2E-B756-ED97C3AAB462}" type="pres">
      <dgm:prSet presAssocID="{CE29EAA8-A59D-4F69-AF4E-EF688F970136}" presName="accent_4" presStyleCnt="0"/>
      <dgm:spPr/>
    </dgm:pt>
    <dgm:pt modelId="{D138F4B7-CD52-4287-893B-CB6BCCAB689B}" type="pres">
      <dgm:prSet presAssocID="{CE29EAA8-A59D-4F69-AF4E-EF688F970136}" presName="accentRepeatNode" presStyleLbl="solidFgAcc1" presStyleIdx="3" presStyleCnt="4"/>
      <dgm:spPr/>
    </dgm:pt>
  </dgm:ptLst>
  <dgm:cxnLst>
    <dgm:cxn modelId="{A39AEB1A-CC65-43C5-A49B-DB6BB489ABF8}" type="presOf" srcId="{CE29EAA8-A59D-4F69-AF4E-EF688F970136}" destId="{D1167AE8-6D4E-4F1E-9F3C-420E754A7CE1}" srcOrd="0" destOrd="0" presId="urn:microsoft.com/office/officeart/2008/layout/VerticalCurvedList"/>
    <dgm:cxn modelId="{B66DC82D-B1E3-49ED-8F1B-3D03B737716E}" srcId="{4E3573E0-10DC-4FBC-8636-4A41A29DD349}" destId="{A2BAE560-E040-4C1D-838F-D2A32833B98A}" srcOrd="2" destOrd="0" parTransId="{826C72F9-E5E5-46B1-8DEE-CDA104246CE0}" sibTransId="{38183211-DDDC-420C-A1B6-FC7586873215}"/>
    <dgm:cxn modelId="{0DF56551-F11E-4602-8C92-24B9622A08C5}" type="presOf" srcId="{C881B330-F751-444F-81EA-ED17FFA67704}" destId="{D6435969-55FA-4B9F-A8F6-1145B1466794}" srcOrd="0" destOrd="0" presId="urn:microsoft.com/office/officeart/2008/layout/VerticalCurvedList"/>
    <dgm:cxn modelId="{864A8654-EE8B-4A93-ACE5-525893ED4450}" type="presOf" srcId="{A2BAE560-E040-4C1D-838F-D2A32833B98A}" destId="{2E5F0E12-D31A-4A07-9403-8496B5CC1134}" srcOrd="0" destOrd="0" presId="urn:microsoft.com/office/officeart/2008/layout/VerticalCurvedList"/>
    <dgm:cxn modelId="{E0031358-1BA7-4CF1-A7CA-F25B963E99A4}" srcId="{4E3573E0-10DC-4FBC-8636-4A41A29DD349}" destId="{CE29EAA8-A59D-4F69-AF4E-EF688F970136}" srcOrd="3" destOrd="0" parTransId="{D4D72A00-7781-485B-885C-1AA2D601B57F}" sibTransId="{DF57C733-5AFB-4C5F-9D18-F6D0CA53F630}"/>
    <dgm:cxn modelId="{0EACF7E1-FE18-4950-B09E-8A87C712E0F4}" type="presOf" srcId="{CC89E262-AF7E-4E90-A97C-67461C1E5BDE}" destId="{FE9E4E19-2F3D-4BDF-BC5B-3AE6E46ED9FE}" srcOrd="0" destOrd="0" presId="urn:microsoft.com/office/officeart/2008/layout/VerticalCurvedList"/>
    <dgm:cxn modelId="{4A26DEE2-4161-4C67-BD4E-DBE17573140D}" srcId="{4E3573E0-10DC-4FBC-8636-4A41A29DD349}" destId="{D443AEFC-B73C-4DEA-B01B-0957E99576DE}" srcOrd="0" destOrd="0" parTransId="{263861B4-30A5-4DC4-A7D6-793213D849D4}" sibTransId="{CC89E262-AF7E-4E90-A97C-67461C1E5BDE}"/>
    <dgm:cxn modelId="{EC3799EC-46B5-44D1-BC24-EF91598423F5}" type="presOf" srcId="{D443AEFC-B73C-4DEA-B01B-0957E99576DE}" destId="{7DA02DFC-DDCE-498C-96F5-8583B500267A}" srcOrd="0" destOrd="0" presId="urn:microsoft.com/office/officeart/2008/layout/VerticalCurvedList"/>
    <dgm:cxn modelId="{1CE60AFB-1E3E-4012-9D5E-A5220FE8DD45}" type="presOf" srcId="{4E3573E0-10DC-4FBC-8636-4A41A29DD349}" destId="{09F72B76-E542-4652-916A-895308C312AA}" srcOrd="0" destOrd="0" presId="urn:microsoft.com/office/officeart/2008/layout/VerticalCurvedList"/>
    <dgm:cxn modelId="{BF647AFE-2A7F-4F9F-840C-5E08160BBEFE}" srcId="{4E3573E0-10DC-4FBC-8636-4A41A29DD349}" destId="{C881B330-F751-444F-81EA-ED17FFA67704}" srcOrd="1" destOrd="0" parTransId="{499C7B52-7EC7-48F2-8884-952CE4C1E37F}" sibTransId="{DD02651E-B31E-4432-8842-B56FB1226407}"/>
    <dgm:cxn modelId="{320C268B-C6CF-4BC7-B074-511D8A44CC82}" type="presParOf" srcId="{09F72B76-E542-4652-916A-895308C312AA}" destId="{362D7306-FF77-4C8A-BAE0-FF347666C076}" srcOrd="0" destOrd="0" presId="urn:microsoft.com/office/officeart/2008/layout/VerticalCurvedList"/>
    <dgm:cxn modelId="{94A3B41D-9053-415A-968C-96ADAFCE9B66}" type="presParOf" srcId="{362D7306-FF77-4C8A-BAE0-FF347666C076}" destId="{31F7D648-3ADD-47B0-8C63-E6BA6D1CFBF6}" srcOrd="0" destOrd="0" presId="urn:microsoft.com/office/officeart/2008/layout/VerticalCurvedList"/>
    <dgm:cxn modelId="{015D8EE9-ED99-4689-882C-C8532CB76F1A}" type="presParOf" srcId="{31F7D648-3ADD-47B0-8C63-E6BA6D1CFBF6}" destId="{747461AD-874D-4A79-94E3-B1CFEE4BC093}" srcOrd="0" destOrd="0" presId="urn:microsoft.com/office/officeart/2008/layout/VerticalCurvedList"/>
    <dgm:cxn modelId="{B0E4F39F-ADAF-4F9D-B411-A00AFEF9E4DD}" type="presParOf" srcId="{31F7D648-3ADD-47B0-8C63-E6BA6D1CFBF6}" destId="{FE9E4E19-2F3D-4BDF-BC5B-3AE6E46ED9FE}" srcOrd="1" destOrd="0" presId="urn:microsoft.com/office/officeart/2008/layout/VerticalCurvedList"/>
    <dgm:cxn modelId="{71B4F71A-C5F5-487C-8ABC-8EB333E551E8}" type="presParOf" srcId="{31F7D648-3ADD-47B0-8C63-E6BA6D1CFBF6}" destId="{0224A7DA-1FAC-46E0-94C7-63ED36CD9EBC}" srcOrd="2" destOrd="0" presId="urn:microsoft.com/office/officeart/2008/layout/VerticalCurvedList"/>
    <dgm:cxn modelId="{4CB1F514-8F0D-43B7-A933-3B5D3C58B0F1}" type="presParOf" srcId="{31F7D648-3ADD-47B0-8C63-E6BA6D1CFBF6}" destId="{134834B4-6D29-4AD2-AF13-68A6A2133BC2}" srcOrd="3" destOrd="0" presId="urn:microsoft.com/office/officeart/2008/layout/VerticalCurvedList"/>
    <dgm:cxn modelId="{59F22A66-5060-4A58-87B1-80921FE1E07A}" type="presParOf" srcId="{362D7306-FF77-4C8A-BAE0-FF347666C076}" destId="{7DA02DFC-DDCE-498C-96F5-8583B500267A}" srcOrd="1" destOrd="0" presId="urn:microsoft.com/office/officeart/2008/layout/VerticalCurvedList"/>
    <dgm:cxn modelId="{181D82AC-DCC2-4792-B7C0-128A39A86E80}" type="presParOf" srcId="{362D7306-FF77-4C8A-BAE0-FF347666C076}" destId="{B6C87396-63DB-472F-B54A-D5A24755045C}" srcOrd="2" destOrd="0" presId="urn:microsoft.com/office/officeart/2008/layout/VerticalCurvedList"/>
    <dgm:cxn modelId="{9FFDD83D-9614-408C-A4BD-19E450A832EA}" type="presParOf" srcId="{B6C87396-63DB-472F-B54A-D5A24755045C}" destId="{D284158F-5A1F-4ED1-B36A-7A89903302A7}" srcOrd="0" destOrd="0" presId="urn:microsoft.com/office/officeart/2008/layout/VerticalCurvedList"/>
    <dgm:cxn modelId="{93404B43-5E58-4615-8A1B-CDCD22C9A519}" type="presParOf" srcId="{362D7306-FF77-4C8A-BAE0-FF347666C076}" destId="{D6435969-55FA-4B9F-A8F6-1145B1466794}" srcOrd="3" destOrd="0" presId="urn:microsoft.com/office/officeart/2008/layout/VerticalCurvedList"/>
    <dgm:cxn modelId="{759E8695-355C-4B4A-B46B-2291DADA1EF8}" type="presParOf" srcId="{362D7306-FF77-4C8A-BAE0-FF347666C076}" destId="{085997CD-DDA2-4DF2-98AC-A430B9C1F0AC}" srcOrd="4" destOrd="0" presId="urn:microsoft.com/office/officeart/2008/layout/VerticalCurvedList"/>
    <dgm:cxn modelId="{6B10C4A0-F2F8-4979-972B-02D64D07D97A}" type="presParOf" srcId="{085997CD-DDA2-4DF2-98AC-A430B9C1F0AC}" destId="{995586AE-4F15-4D0A-B2C6-4906D110218A}" srcOrd="0" destOrd="0" presId="urn:microsoft.com/office/officeart/2008/layout/VerticalCurvedList"/>
    <dgm:cxn modelId="{26CC8354-0DE7-45F4-869B-8BF47A7AB2CC}" type="presParOf" srcId="{362D7306-FF77-4C8A-BAE0-FF347666C076}" destId="{2E5F0E12-D31A-4A07-9403-8496B5CC1134}" srcOrd="5" destOrd="0" presId="urn:microsoft.com/office/officeart/2008/layout/VerticalCurvedList"/>
    <dgm:cxn modelId="{55A986E2-148F-4C76-88DD-067F0693CB75}" type="presParOf" srcId="{362D7306-FF77-4C8A-BAE0-FF347666C076}" destId="{D40EFB15-519C-4307-AD11-28005A982F10}" srcOrd="6" destOrd="0" presId="urn:microsoft.com/office/officeart/2008/layout/VerticalCurvedList"/>
    <dgm:cxn modelId="{54DB4234-0B3F-44B7-815F-D8D6B9605919}" type="presParOf" srcId="{D40EFB15-519C-4307-AD11-28005A982F10}" destId="{E28843DE-145D-4EAD-AD67-A17949FD722E}" srcOrd="0" destOrd="0" presId="urn:microsoft.com/office/officeart/2008/layout/VerticalCurvedList"/>
    <dgm:cxn modelId="{185BC81C-37AF-489A-9B66-EC772357C55D}" type="presParOf" srcId="{362D7306-FF77-4C8A-BAE0-FF347666C076}" destId="{D1167AE8-6D4E-4F1E-9F3C-420E754A7CE1}" srcOrd="7" destOrd="0" presId="urn:microsoft.com/office/officeart/2008/layout/VerticalCurvedList"/>
    <dgm:cxn modelId="{CF607725-1012-4CD5-86F0-57ED5A0CE988}" type="presParOf" srcId="{362D7306-FF77-4C8A-BAE0-FF347666C076}" destId="{FCE0DF38-2A73-4B2E-B756-ED97C3AAB462}" srcOrd="8" destOrd="0" presId="urn:microsoft.com/office/officeart/2008/layout/VerticalCurvedList"/>
    <dgm:cxn modelId="{576DBBFB-C550-4696-96B7-C80327FE56DE}" type="presParOf" srcId="{FCE0DF38-2A73-4B2E-B756-ED97C3AAB462}" destId="{D138F4B7-CD52-4287-893B-CB6BCCAB689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D9FFCE-560C-4F2D-A602-0B5B332BC119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3AA2B58-4F08-4300-A4DD-B4F424F07AC2}">
      <dgm:prSet phldrT="[Text]" phldr="0"/>
      <dgm:spPr/>
      <dgm:t>
        <a:bodyPr/>
        <a:lstStyle/>
        <a:p>
          <a:r>
            <a:rPr lang="en-GB">
              <a:latin typeface="Segoe UI Light"/>
            </a:rPr>
            <a:t>Valuable</a:t>
          </a:r>
          <a:endParaRPr lang="en-GB"/>
        </a:p>
      </dgm:t>
    </dgm:pt>
    <dgm:pt modelId="{3D6E334A-2233-48F3-AC68-F0489B775A96}" type="parTrans" cxnId="{4657519C-C537-45E8-8AE7-AEBC2A00DEC1}">
      <dgm:prSet/>
      <dgm:spPr/>
      <dgm:t>
        <a:bodyPr/>
        <a:lstStyle/>
        <a:p>
          <a:endParaRPr lang="en-GB"/>
        </a:p>
      </dgm:t>
    </dgm:pt>
    <dgm:pt modelId="{3101C4E0-1F4E-4F8B-A6C6-382AD1206A7D}" type="sibTrans" cxnId="{4657519C-C537-45E8-8AE7-AEBC2A00DEC1}">
      <dgm:prSet/>
      <dgm:spPr/>
      <dgm:t>
        <a:bodyPr/>
        <a:lstStyle/>
        <a:p>
          <a:endParaRPr lang="en-GB"/>
        </a:p>
      </dgm:t>
    </dgm:pt>
    <dgm:pt modelId="{44AB587C-9E2F-4B78-A313-D3949B30A77E}">
      <dgm:prSet phldrT="[Text]" phldr="0"/>
      <dgm:spPr/>
      <dgm:t>
        <a:bodyPr/>
        <a:lstStyle/>
        <a:p>
          <a:pPr rtl="0"/>
          <a:r>
            <a:rPr lang="en-GB">
              <a:latin typeface="Segoe UI Light"/>
            </a:rPr>
            <a:t>Something people choose to use</a:t>
          </a:r>
          <a:endParaRPr lang="en-GB"/>
        </a:p>
      </dgm:t>
    </dgm:pt>
    <dgm:pt modelId="{008DD4B2-C8FF-422C-B8E7-7F8F87549240}" type="parTrans" cxnId="{DC3E40D4-3B9E-4F89-B42F-DA2B8F9845AC}">
      <dgm:prSet/>
      <dgm:spPr/>
      <dgm:t>
        <a:bodyPr/>
        <a:lstStyle/>
        <a:p>
          <a:endParaRPr lang="en-GB"/>
        </a:p>
      </dgm:t>
    </dgm:pt>
    <dgm:pt modelId="{B95217E2-BBA0-4C64-BFD6-6E85E80D7875}" type="sibTrans" cxnId="{DC3E40D4-3B9E-4F89-B42F-DA2B8F9845AC}">
      <dgm:prSet/>
      <dgm:spPr/>
      <dgm:t>
        <a:bodyPr/>
        <a:lstStyle/>
        <a:p>
          <a:endParaRPr lang="en-GB"/>
        </a:p>
      </dgm:t>
    </dgm:pt>
    <dgm:pt modelId="{7F877AFC-898B-484B-BC34-5C3AEE179FCA}">
      <dgm:prSet phldrT="[Text]" phldr="0"/>
      <dgm:spPr/>
      <dgm:t>
        <a:bodyPr/>
        <a:lstStyle/>
        <a:p>
          <a:r>
            <a:rPr lang="en-GB">
              <a:latin typeface="Segoe UI Light"/>
            </a:rPr>
            <a:t>Usable</a:t>
          </a:r>
          <a:endParaRPr lang="en-GB"/>
        </a:p>
      </dgm:t>
    </dgm:pt>
    <dgm:pt modelId="{6C79E8AA-9359-4A5B-975A-B3BA9ADBE016}" type="parTrans" cxnId="{5E0A1E21-CCC3-4ED9-89A6-4958630D012E}">
      <dgm:prSet/>
      <dgm:spPr/>
      <dgm:t>
        <a:bodyPr/>
        <a:lstStyle/>
        <a:p>
          <a:endParaRPr lang="en-GB"/>
        </a:p>
      </dgm:t>
    </dgm:pt>
    <dgm:pt modelId="{63C29A9B-E15A-47B7-8B3B-DFB65299FCA7}" type="sibTrans" cxnId="{5E0A1E21-CCC3-4ED9-89A6-4958630D012E}">
      <dgm:prSet/>
      <dgm:spPr/>
      <dgm:t>
        <a:bodyPr/>
        <a:lstStyle/>
        <a:p>
          <a:endParaRPr lang="en-GB"/>
        </a:p>
      </dgm:t>
    </dgm:pt>
    <dgm:pt modelId="{DD263072-5809-4953-AB24-364A6B91DF56}">
      <dgm:prSet phldrT="[Text]" phldr="0"/>
      <dgm:spPr/>
      <dgm:t>
        <a:bodyPr/>
        <a:lstStyle/>
        <a:p>
          <a:pPr rtl="0"/>
          <a:r>
            <a:rPr lang="en-GB">
              <a:latin typeface="Segoe UI Light"/>
            </a:rPr>
            <a:t>Easy to figure out how to use</a:t>
          </a:r>
          <a:endParaRPr lang="en-GB"/>
        </a:p>
      </dgm:t>
    </dgm:pt>
    <dgm:pt modelId="{CCE6B57A-3072-4FD4-BCD8-7D1657F4A99A}" type="parTrans" cxnId="{838F18E5-AB1C-42D5-B62C-5DF38783A3AA}">
      <dgm:prSet/>
      <dgm:spPr/>
      <dgm:t>
        <a:bodyPr/>
        <a:lstStyle/>
        <a:p>
          <a:endParaRPr lang="en-GB"/>
        </a:p>
      </dgm:t>
    </dgm:pt>
    <dgm:pt modelId="{8CD463C8-0B9D-47FB-BB54-8E411FAB5277}" type="sibTrans" cxnId="{838F18E5-AB1C-42D5-B62C-5DF38783A3AA}">
      <dgm:prSet/>
      <dgm:spPr/>
      <dgm:t>
        <a:bodyPr/>
        <a:lstStyle/>
        <a:p>
          <a:endParaRPr lang="en-GB"/>
        </a:p>
      </dgm:t>
    </dgm:pt>
    <dgm:pt modelId="{9280F21D-8FF7-4FDF-A527-13227516ACF9}">
      <dgm:prSet phldrT="[Text]" phldr="0"/>
      <dgm:spPr/>
      <dgm:t>
        <a:bodyPr/>
        <a:lstStyle/>
        <a:p>
          <a:r>
            <a:rPr lang="en-GB">
              <a:latin typeface="Segoe UI Light"/>
            </a:rPr>
            <a:t>Feasible</a:t>
          </a:r>
          <a:endParaRPr lang="en-GB"/>
        </a:p>
      </dgm:t>
    </dgm:pt>
    <dgm:pt modelId="{0D166B81-F8B0-4C03-991D-468ABFA0F535}" type="parTrans" cxnId="{4819E45E-0A42-4A2B-A534-9199AC73DED2}">
      <dgm:prSet/>
      <dgm:spPr/>
      <dgm:t>
        <a:bodyPr/>
        <a:lstStyle/>
        <a:p>
          <a:endParaRPr lang="en-GB"/>
        </a:p>
      </dgm:t>
    </dgm:pt>
    <dgm:pt modelId="{E3496AFB-4E6B-4D55-9603-1EC5801AE8E1}" type="sibTrans" cxnId="{4819E45E-0A42-4A2B-A534-9199AC73DED2}">
      <dgm:prSet/>
      <dgm:spPr/>
      <dgm:t>
        <a:bodyPr/>
        <a:lstStyle/>
        <a:p>
          <a:endParaRPr lang="en-GB"/>
        </a:p>
      </dgm:t>
    </dgm:pt>
    <dgm:pt modelId="{7CBB0E7C-C9A4-464E-9FB4-A3A515A6D4EC}">
      <dgm:prSet phldrT="[Text]" phldr="0"/>
      <dgm:spPr/>
      <dgm:t>
        <a:bodyPr/>
        <a:lstStyle/>
        <a:p>
          <a:pPr rtl="0"/>
          <a:r>
            <a:rPr lang="en-GB">
              <a:latin typeface="Segoe UI Light"/>
            </a:rPr>
            <a:t>Buildable using the technology stack and skills available</a:t>
          </a:r>
          <a:endParaRPr lang="en-GB"/>
        </a:p>
      </dgm:t>
    </dgm:pt>
    <dgm:pt modelId="{05873A3B-6A4D-42B6-81EA-A977A1B84D0B}" type="parTrans" cxnId="{1D926956-38F7-41F6-920B-95529ACBE439}">
      <dgm:prSet/>
      <dgm:spPr/>
      <dgm:t>
        <a:bodyPr/>
        <a:lstStyle/>
        <a:p>
          <a:endParaRPr lang="en-GB"/>
        </a:p>
      </dgm:t>
    </dgm:pt>
    <dgm:pt modelId="{A970B14C-E559-4638-A03F-7E22C708E22F}" type="sibTrans" cxnId="{1D926956-38F7-41F6-920B-95529ACBE439}">
      <dgm:prSet/>
      <dgm:spPr/>
      <dgm:t>
        <a:bodyPr/>
        <a:lstStyle/>
        <a:p>
          <a:endParaRPr lang="en-GB"/>
        </a:p>
      </dgm:t>
    </dgm:pt>
    <dgm:pt modelId="{23533C80-EFB5-4D2A-BE15-227ADF591B87}">
      <dgm:prSet phldr="0"/>
      <dgm:spPr/>
      <dgm:t>
        <a:bodyPr/>
        <a:lstStyle/>
        <a:p>
          <a:r>
            <a:rPr lang="en-GB">
              <a:latin typeface="Segoe UI Light"/>
            </a:rPr>
            <a:t>Viable</a:t>
          </a:r>
        </a:p>
      </dgm:t>
    </dgm:pt>
    <dgm:pt modelId="{A0CCD6EF-0A67-4F08-8610-AC247A84AD1E}" type="parTrans" cxnId="{6FE7D2DA-8001-409E-BA82-CFE921C2798E}">
      <dgm:prSet/>
      <dgm:spPr/>
      <dgm:t>
        <a:bodyPr/>
        <a:lstStyle/>
        <a:p>
          <a:endParaRPr lang="en-GB"/>
        </a:p>
      </dgm:t>
    </dgm:pt>
    <dgm:pt modelId="{501C2D0A-75FC-4120-B310-A03B565702FF}" type="sibTrans" cxnId="{6FE7D2DA-8001-409E-BA82-CFE921C2798E}">
      <dgm:prSet/>
      <dgm:spPr/>
      <dgm:t>
        <a:bodyPr/>
        <a:lstStyle/>
        <a:p>
          <a:endParaRPr lang="en-GB"/>
        </a:p>
      </dgm:t>
    </dgm:pt>
    <dgm:pt modelId="{CC4AADF6-3EA0-44D2-9028-DB937FFED11C}">
      <dgm:prSet phldr="0"/>
      <dgm:spPr/>
      <dgm:t>
        <a:bodyPr/>
        <a:lstStyle/>
        <a:p>
          <a:pPr rtl="0"/>
          <a:r>
            <a:rPr lang="en-US" b="0">
              <a:solidFill>
                <a:srgbClr val="192844"/>
              </a:solidFill>
              <a:latin typeface="Segoe UI Light"/>
            </a:rPr>
            <a:t>Workable for our stakeholders within our budget, legal, ethical, and reputational constraints</a:t>
          </a:r>
          <a:endParaRPr lang="en-US" b="0">
            <a:solidFill>
              <a:srgbClr val="192844"/>
            </a:solidFill>
          </a:endParaRPr>
        </a:p>
      </dgm:t>
    </dgm:pt>
    <dgm:pt modelId="{7B9C4768-CDF4-4663-B19C-F8055AD7E54F}" type="parTrans" cxnId="{1F4CCA40-E953-4F0D-BBED-52C73D1FCB57}">
      <dgm:prSet/>
      <dgm:spPr/>
      <dgm:t>
        <a:bodyPr/>
        <a:lstStyle/>
        <a:p>
          <a:endParaRPr lang="en-GB"/>
        </a:p>
      </dgm:t>
    </dgm:pt>
    <dgm:pt modelId="{9F063C80-B624-473D-A908-E9D0612FB61C}" type="sibTrans" cxnId="{1F4CCA40-E953-4F0D-BBED-52C73D1FCB57}">
      <dgm:prSet/>
      <dgm:spPr/>
      <dgm:t>
        <a:bodyPr/>
        <a:lstStyle/>
        <a:p>
          <a:endParaRPr lang="en-GB"/>
        </a:p>
      </dgm:t>
    </dgm:pt>
    <dgm:pt modelId="{24F4D21E-6963-4625-B542-AF9BCC8294D6}" type="pres">
      <dgm:prSet presAssocID="{A6D9FFCE-560C-4F2D-A602-0B5B332BC119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C8B01F02-C512-43A1-988F-BC6D763A5203}" type="pres">
      <dgm:prSet presAssocID="{A6D9FFCE-560C-4F2D-A602-0B5B332BC119}" presName="cycle" presStyleCnt="0"/>
      <dgm:spPr/>
    </dgm:pt>
    <dgm:pt modelId="{2D11B809-7771-48F0-993D-A068DEF78932}" type="pres">
      <dgm:prSet presAssocID="{A6D9FFCE-560C-4F2D-A602-0B5B332BC119}" presName="centerShape" presStyleCnt="0"/>
      <dgm:spPr/>
    </dgm:pt>
    <dgm:pt modelId="{3CF5C282-7557-48E8-A576-EDC1DD29119E}" type="pres">
      <dgm:prSet presAssocID="{A6D9FFCE-560C-4F2D-A602-0B5B332BC119}" presName="connSite" presStyleLbl="node1" presStyleIdx="0" presStyleCnt="5"/>
      <dgm:spPr/>
    </dgm:pt>
    <dgm:pt modelId="{1D7C59D8-610B-4131-84EF-2F8DAB8AE160}" type="pres">
      <dgm:prSet presAssocID="{A6D9FFCE-560C-4F2D-A602-0B5B332BC119}" presName="visible" presStyleLbl="node1" presStyleIdx="0" presStyleCnt="5"/>
      <dgm:spPr/>
    </dgm:pt>
    <dgm:pt modelId="{49D09D49-6285-416D-A5B6-E02C8D1E1295}" type="pres">
      <dgm:prSet presAssocID="{3D6E334A-2233-48F3-AC68-F0489B775A96}" presName="Name25" presStyleLbl="parChTrans1D1" presStyleIdx="0" presStyleCnt="4"/>
      <dgm:spPr/>
    </dgm:pt>
    <dgm:pt modelId="{28216496-BD49-4830-A5A6-63162CB3C9DC}" type="pres">
      <dgm:prSet presAssocID="{03AA2B58-4F08-4300-A4DD-B4F424F07AC2}" presName="node" presStyleCnt="0"/>
      <dgm:spPr/>
    </dgm:pt>
    <dgm:pt modelId="{0849F73A-FDA9-4A33-BE0C-8AAECF0EDE6B}" type="pres">
      <dgm:prSet presAssocID="{03AA2B58-4F08-4300-A4DD-B4F424F07AC2}" presName="parentNode" presStyleLbl="node1" presStyleIdx="1" presStyleCnt="5">
        <dgm:presLayoutVars>
          <dgm:chMax val="1"/>
          <dgm:bulletEnabled val="1"/>
        </dgm:presLayoutVars>
      </dgm:prSet>
      <dgm:spPr/>
    </dgm:pt>
    <dgm:pt modelId="{2A005BC6-0106-4FE4-84EF-8BD5C0B481E7}" type="pres">
      <dgm:prSet presAssocID="{03AA2B58-4F08-4300-A4DD-B4F424F07AC2}" presName="childNode" presStyleLbl="revTx" presStyleIdx="0" presStyleCnt="4">
        <dgm:presLayoutVars>
          <dgm:bulletEnabled val="1"/>
        </dgm:presLayoutVars>
      </dgm:prSet>
      <dgm:spPr/>
    </dgm:pt>
    <dgm:pt modelId="{9350AF1C-6B09-4732-A5A4-660E5F0C32DD}" type="pres">
      <dgm:prSet presAssocID="{6C79E8AA-9359-4A5B-975A-B3BA9ADBE016}" presName="Name25" presStyleLbl="parChTrans1D1" presStyleIdx="1" presStyleCnt="4"/>
      <dgm:spPr/>
    </dgm:pt>
    <dgm:pt modelId="{7960869D-9606-40AD-A4C2-FF596E3DCDE3}" type="pres">
      <dgm:prSet presAssocID="{7F877AFC-898B-484B-BC34-5C3AEE179FCA}" presName="node" presStyleCnt="0"/>
      <dgm:spPr/>
    </dgm:pt>
    <dgm:pt modelId="{E5DC0035-6843-4250-9173-06AAE993FA10}" type="pres">
      <dgm:prSet presAssocID="{7F877AFC-898B-484B-BC34-5C3AEE179FCA}" presName="parentNode" presStyleLbl="node1" presStyleIdx="2" presStyleCnt="5">
        <dgm:presLayoutVars>
          <dgm:chMax val="1"/>
          <dgm:bulletEnabled val="1"/>
        </dgm:presLayoutVars>
      </dgm:prSet>
      <dgm:spPr/>
    </dgm:pt>
    <dgm:pt modelId="{E561519E-E82D-4F1C-BD60-49C1841FA06F}" type="pres">
      <dgm:prSet presAssocID="{7F877AFC-898B-484B-BC34-5C3AEE179FCA}" presName="childNode" presStyleLbl="revTx" presStyleIdx="1" presStyleCnt="4">
        <dgm:presLayoutVars>
          <dgm:bulletEnabled val="1"/>
        </dgm:presLayoutVars>
      </dgm:prSet>
      <dgm:spPr/>
    </dgm:pt>
    <dgm:pt modelId="{AEB56BBC-AE59-436B-9EF1-82378BC26D91}" type="pres">
      <dgm:prSet presAssocID="{0D166B81-F8B0-4C03-991D-468ABFA0F535}" presName="Name25" presStyleLbl="parChTrans1D1" presStyleIdx="2" presStyleCnt="4"/>
      <dgm:spPr/>
    </dgm:pt>
    <dgm:pt modelId="{4CF6EC38-9058-4FF7-A5E6-55135C3DE4BC}" type="pres">
      <dgm:prSet presAssocID="{9280F21D-8FF7-4FDF-A527-13227516ACF9}" presName="node" presStyleCnt="0"/>
      <dgm:spPr/>
    </dgm:pt>
    <dgm:pt modelId="{50D8E3C3-618F-467E-B2AB-1AD6B7734365}" type="pres">
      <dgm:prSet presAssocID="{9280F21D-8FF7-4FDF-A527-13227516ACF9}" presName="parentNode" presStyleLbl="node1" presStyleIdx="3" presStyleCnt="5">
        <dgm:presLayoutVars>
          <dgm:chMax val="1"/>
          <dgm:bulletEnabled val="1"/>
        </dgm:presLayoutVars>
      </dgm:prSet>
      <dgm:spPr/>
    </dgm:pt>
    <dgm:pt modelId="{692891BC-C39D-4D4A-8A21-C2AF5189783E}" type="pres">
      <dgm:prSet presAssocID="{9280F21D-8FF7-4FDF-A527-13227516ACF9}" presName="childNode" presStyleLbl="revTx" presStyleIdx="2" presStyleCnt="4">
        <dgm:presLayoutVars>
          <dgm:bulletEnabled val="1"/>
        </dgm:presLayoutVars>
      </dgm:prSet>
      <dgm:spPr/>
    </dgm:pt>
    <dgm:pt modelId="{8FEB72BC-CCE3-4453-A453-2554AA6165B4}" type="pres">
      <dgm:prSet presAssocID="{A0CCD6EF-0A67-4F08-8610-AC247A84AD1E}" presName="Name25" presStyleLbl="parChTrans1D1" presStyleIdx="3" presStyleCnt="4"/>
      <dgm:spPr/>
    </dgm:pt>
    <dgm:pt modelId="{C2BFF568-D391-4BA2-BE48-571630D0AFD6}" type="pres">
      <dgm:prSet presAssocID="{23533C80-EFB5-4D2A-BE15-227ADF591B87}" presName="node" presStyleCnt="0"/>
      <dgm:spPr/>
    </dgm:pt>
    <dgm:pt modelId="{8813A5DF-7BC6-4BDA-80F3-C13C01402378}" type="pres">
      <dgm:prSet presAssocID="{23533C80-EFB5-4D2A-BE15-227ADF591B87}" presName="parentNode" presStyleLbl="node1" presStyleIdx="4" presStyleCnt="5">
        <dgm:presLayoutVars>
          <dgm:chMax val="1"/>
          <dgm:bulletEnabled val="1"/>
        </dgm:presLayoutVars>
      </dgm:prSet>
      <dgm:spPr/>
    </dgm:pt>
    <dgm:pt modelId="{2B1CE197-624E-4F61-A823-A6A93515D514}" type="pres">
      <dgm:prSet presAssocID="{23533C80-EFB5-4D2A-BE15-227ADF591B87}" presName="childNode" presStyleLbl="revTx" presStyleIdx="3" presStyleCnt="4">
        <dgm:presLayoutVars>
          <dgm:bulletEnabled val="1"/>
        </dgm:presLayoutVars>
      </dgm:prSet>
      <dgm:spPr/>
    </dgm:pt>
  </dgm:ptLst>
  <dgm:cxnLst>
    <dgm:cxn modelId="{A7F16A03-F850-4026-B667-C844D89B5860}" type="presOf" srcId="{3D6E334A-2233-48F3-AC68-F0489B775A96}" destId="{49D09D49-6285-416D-A5B6-E02C8D1E1295}" srcOrd="0" destOrd="0" presId="urn:microsoft.com/office/officeart/2005/8/layout/radial2"/>
    <dgm:cxn modelId="{9411150F-42C8-421C-AC91-369CB86FAA68}" type="presOf" srcId="{DD263072-5809-4953-AB24-364A6B91DF56}" destId="{E561519E-E82D-4F1C-BD60-49C1841FA06F}" srcOrd="0" destOrd="0" presId="urn:microsoft.com/office/officeart/2005/8/layout/radial2"/>
    <dgm:cxn modelId="{9B36BC12-4751-46D3-B394-C007ABA10D0F}" type="presOf" srcId="{44AB587C-9E2F-4B78-A313-D3949B30A77E}" destId="{2A005BC6-0106-4FE4-84EF-8BD5C0B481E7}" srcOrd="0" destOrd="0" presId="urn:microsoft.com/office/officeart/2005/8/layout/radial2"/>
    <dgm:cxn modelId="{5E0A1E21-CCC3-4ED9-89A6-4958630D012E}" srcId="{A6D9FFCE-560C-4F2D-A602-0B5B332BC119}" destId="{7F877AFC-898B-484B-BC34-5C3AEE179FCA}" srcOrd="1" destOrd="0" parTransId="{6C79E8AA-9359-4A5B-975A-B3BA9ADBE016}" sibTransId="{63C29A9B-E15A-47B7-8B3B-DFB65299FCA7}"/>
    <dgm:cxn modelId="{A13B7E30-EEA4-4305-9A68-0D114FECFB11}" type="presOf" srcId="{7F877AFC-898B-484B-BC34-5C3AEE179FCA}" destId="{E5DC0035-6843-4250-9173-06AAE993FA10}" srcOrd="0" destOrd="0" presId="urn:microsoft.com/office/officeart/2005/8/layout/radial2"/>
    <dgm:cxn modelId="{85D01232-E032-492F-90A4-A6C410EF8B1E}" type="presOf" srcId="{A0CCD6EF-0A67-4F08-8610-AC247A84AD1E}" destId="{8FEB72BC-CCE3-4453-A453-2554AA6165B4}" srcOrd="0" destOrd="0" presId="urn:microsoft.com/office/officeart/2005/8/layout/radial2"/>
    <dgm:cxn modelId="{1F4CCA40-E953-4F0D-BBED-52C73D1FCB57}" srcId="{23533C80-EFB5-4D2A-BE15-227ADF591B87}" destId="{CC4AADF6-3EA0-44D2-9028-DB937FFED11C}" srcOrd="0" destOrd="0" parTransId="{7B9C4768-CDF4-4663-B19C-F8055AD7E54F}" sibTransId="{9F063C80-B624-473D-A908-E9D0612FB61C}"/>
    <dgm:cxn modelId="{4819E45E-0A42-4A2B-A534-9199AC73DED2}" srcId="{A6D9FFCE-560C-4F2D-A602-0B5B332BC119}" destId="{9280F21D-8FF7-4FDF-A527-13227516ACF9}" srcOrd="2" destOrd="0" parTransId="{0D166B81-F8B0-4C03-991D-468ABFA0F535}" sibTransId="{E3496AFB-4E6B-4D55-9603-1EC5801AE8E1}"/>
    <dgm:cxn modelId="{3E28B74B-9BAE-4D4E-AFEA-DD341D0930AA}" type="presOf" srcId="{0D166B81-F8B0-4C03-991D-468ABFA0F535}" destId="{AEB56BBC-AE59-436B-9EF1-82378BC26D91}" srcOrd="0" destOrd="0" presId="urn:microsoft.com/office/officeart/2005/8/layout/radial2"/>
    <dgm:cxn modelId="{2FE0404E-0016-4555-869A-C7B57F47A908}" type="presOf" srcId="{23533C80-EFB5-4D2A-BE15-227ADF591B87}" destId="{8813A5DF-7BC6-4BDA-80F3-C13C01402378}" srcOrd="0" destOrd="0" presId="urn:microsoft.com/office/officeart/2005/8/layout/radial2"/>
    <dgm:cxn modelId="{1D926956-38F7-41F6-920B-95529ACBE439}" srcId="{9280F21D-8FF7-4FDF-A527-13227516ACF9}" destId="{7CBB0E7C-C9A4-464E-9FB4-A3A515A6D4EC}" srcOrd="0" destOrd="0" parTransId="{05873A3B-6A4D-42B6-81EA-A977A1B84D0B}" sibTransId="{A970B14C-E559-4638-A03F-7E22C708E22F}"/>
    <dgm:cxn modelId="{74C3487F-C275-48F6-B6C9-527F8A7E9197}" type="presOf" srcId="{CC4AADF6-3EA0-44D2-9028-DB937FFED11C}" destId="{2B1CE197-624E-4F61-A823-A6A93515D514}" srcOrd="0" destOrd="0" presId="urn:microsoft.com/office/officeart/2005/8/layout/radial2"/>
    <dgm:cxn modelId="{0AA03D8C-76CB-4E54-B8C3-66AEF8F5A7C2}" type="presOf" srcId="{A6D9FFCE-560C-4F2D-A602-0B5B332BC119}" destId="{24F4D21E-6963-4625-B542-AF9BCC8294D6}" srcOrd="0" destOrd="0" presId="urn:microsoft.com/office/officeart/2005/8/layout/radial2"/>
    <dgm:cxn modelId="{7AB4FF98-AF50-4040-B5E0-20A67FC2301D}" type="presOf" srcId="{9280F21D-8FF7-4FDF-A527-13227516ACF9}" destId="{50D8E3C3-618F-467E-B2AB-1AD6B7734365}" srcOrd="0" destOrd="0" presId="urn:microsoft.com/office/officeart/2005/8/layout/radial2"/>
    <dgm:cxn modelId="{57760F9B-CCA2-4833-A836-C7C66D0AEA5A}" type="presOf" srcId="{6C79E8AA-9359-4A5B-975A-B3BA9ADBE016}" destId="{9350AF1C-6B09-4732-A5A4-660E5F0C32DD}" srcOrd="0" destOrd="0" presId="urn:microsoft.com/office/officeart/2005/8/layout/radial2"/>
    <dgm:cxn modelId="{4657519C-C537-45E8-8AE7-AEBC2A00DEC1}" srcId="{A6D9FFCE-560C-4F2D-A602-0B5B332BC119}" destId="{03AA2B58-4F08-4300-A4DD-B4F424F07AC2}" srcOrd="0" destOrd="0" parTransId="{3D6E334A-2233-48F3-AC68-F0489B775A96}" sibTransId="{3101C4E0-1F4E-4F8B-A6C6-382AD1206A7D}"/>
    <dgm:cxn modelId="{DC3E40D4-3B9E-4F89-B42F-DA2B8F9845AC}" srcId="{03AA2B58-4F08-4300-A4DD-B4F424F07AC2}" destId="{44AB587C-9E2F-4B78-A313-D3949B30A77E}" srcOrd="0" destOrd="0" parTransId="{008DD4B2-C8FF-422C-B8E7-7F8F87549240}" sibTransId="{B95217E2-BBA0-4C64-BFD6-6E85E80D7875}"/>
    <dgm:cxn modelId="{6FE7D2DA-8001-409E-BA82-CFE921C2798E}" srcId="{A6D9FFCE-560C-4F2D-A602-0B5B332BC119}" destId="{23533C80-EFB5-4D2A-BE15-227ADF591B87}" srcOrd="3" destOrd="0" parTransId="{A0CCD6EF-0A67-4F08-8610-AC247A84AD1E}" sibTransId="{501C2D0A-75FC-4120-B310-A03B565702FF}"/>
    <dgm:cxn modelId="{838F18E5-AB1C-42D5-B62C-5DF38783A3AA}" srcId="{7F877AFC-898B-484B-BC34-5C3AEE179FCA}" destId="{DD263072-5809-4953-AB24-364A6B91DF56}" srcOrd="0" destOrd="0" parTransId="{CCE6B57A-3072-4FD4-BCD8-7D1657F4A99A}" sibTransId="{8CD463C8-0B9D-47FB-BB54-8E411FAB5277}"/>
    <dgm:cxn modelId="{6C6821ED-D1A3-45F4-A45D-014CB3927555}" type="presOf" srcId="{03AA2B58-4F08-4300-A4DD-B4F424F07AC2}" destId="{0849F73A-FDA9-4A33-BE0C-8AAECF0EDE6B}" srcOrd="0" destOrd="0" presId="urn:microsoft.com/office/officeart/2005/8/layout/radial2"/>
    <dgm:cxn modelId="{60B425FD-478C-4777-8B48-DEE03B0FA38B}" type="presOf" srcId="{7CBB0E7C-C9A4-464E-9FB4-A3A515A6D4EC}" destId="{692891BC-C39D-4D4A-8A21-C2AF5189783E}" srcOrd="0" destOrd="0" presId="urn:microsoft.com/office/officeart/2005/8/layout/radial2"/>
    <dgm:cxn modelId="{B697B450-9C87-479C-B70E-AEA04EF3F9C0}" type="presParOf" srcId="{24F4D21E-6963-4625-B542-AF9BCC8294D6}" destId="{C8B01F02-C512-43A1-988F-BC6D763A5203}" srcOrd="0" destOrd="0" presId="urn:microsoft.com/office/officeart/2005/8/layout/radial2"/>
    <dgm:cxn modelId="{658801B4-75D5-4478-81CF-2D2C1EDD973C}" type="presParOf" srcId="{C8B01F02-C512-43A1-988F-BC6D763A5203}" destId="{2D11B809-7771-48F0-993D-A068DEF78932}" srcOrd="0" destOrd="0" presId="urn:microsoft.com/office/officeart/2005/8/layout/radial2"/>
    <dgm:cxn modelId="{54D6FEF5-4555-42D8-B9D2-3ABE1B67A2D9}" type="presParOf" srcId="{2D11B809-7771-48F0-993D-A068DEF78932}" destId="{3CF5C282-7557-48E8-A576-EDC1DD29119E}" srcOrd="0" destOrd="0" presId="urn:microsoft.com/office/officeart/2005/8/layout/radial2"/>
    <dgm:cxn modelId="{748B94E4-0E11-42CC-BAD2-C3F26923C696}" type="presParOf" srcId="{2D11B809-7771-48F0-993D-A068DEF78932}" destId="{1D7C59D8-610B-4131-84EF-2F8DAB8AE160}" srcOrd="1" destOrd="0" presId="urn:microsoft.com/office/officeart/2005/8/layout/radial2"/>
    <dgm:cxn modelId="{D2FD61AB-5C57-4E28-BF42-45EC6BF3D545}" type="presParOf" srcId="{C8B01F02-C512-43A1-988F-BC6D763A5203}" destId="{49D09D49-6285-416D-A5B6-E02C8D1E1295}" srcOrd="1" destOrd="0" presId="urn:microsoft.com/office/officeart/2005/8/layout/radial2"/>
    <dgm:cxn modelId="{12E2E555-F731-4B8B-9402-E5D22D13D2AE}" type="presParOf" srcId="{C8B01F02-C512-43A1-988F-BC6D763A5203}" destId="{28216496-BD49-4830-A5A6-63162CB3C9DC}" srcOrd="2" destOrd="0" presId="urn:microsoft.com/office/officeart/2005/8/layout/radial2"/>
    <dgm:cxn modelId="{457E33E8-D9C2-4E17-88F3-C81F3C2539E2}" type="presParOf" srcId="{28216496-BD49-4830-A5A6-63162CB3C9DC}" destId="{0849F73A-FDA9-4A33-BE0C-8AAECF0EDE6B}" srcOrd="0" destOrd="0" presId="urn:microsoft.com/office/officeart/2005/8/layout/radial2"/>
    <dgm:cxn modelId="{986F69F4-7562-4900-A043-50DBCAA69E6A}" type="presParOf" srcId="{28216496-BD49-4830-A5A6-63162CB3C9DC}" destId="{2A005BC6-0106-4FE4-84EF-8BD5C0B481E7}" srcOrd="1" destOrd="0" presId="urn:microsoft.com/office/officeart/2005/8/layout/radial2"/>
    <dgm:cxn modelId="{B731F7CD-7B3B-4D59-AD5D-E106B5A21C14}" type="presParOf" srcId="{C8B01F02-C512-43A1-988F-BC6D763A5203}" destId="{9350AF1C-6B09-4732-A5A4-660E5F0C32DD}" srcOrd="3" destOrd="0" presId="urn:microsoft.com/office/officeart/2005/8/layout/radial2"/>
    <dgm:cxn modelId="{9C2C413E-7830-4C90-B0CA-C43864D833EB}" type="presParOf" srcId="{C8B01F02-C512-43A1-988F-BC6D763A5203}" destId="{7960869D-9606-40AD-A4C2-FF596E3DCDE3}" srcOrd="4" destOrd="0" presId="urn:microsoft.com/office/officeart/2005/8/layout/radial2"/>
    <dgm:cxn modelId="{16AB647A-1B14-4AC0-B9F2-E36C5E180DE0}" type="presParOf" srcId="{7960869D-9606-40AD-A4C2-FF596E3DCDE3}" destId="{E5DC0035-6843-4250-9173-06AAE993FA10}" srcOrd="0" destOrd="0" presId="urn:microsoft.com/office/officeart/2005/8/layout/radial2"/>
    <dgm:cxn modelId="{FBEFE99F-0F89-462C-A911-A3EA928B862E}" type="presParOf" srcId="{7960869D-9606-40AD-A4C2-FF596E3DCDE3}" destId="{E561519E-E82D-4F1C-BD60-49C1841FA06F}" srcOrd="1" destOrd="0" presId="urn:microsoft.com/office/officeart/2005/8/layout/radial2"/>
    <dgm:cxn modelId="{8E4D93BB-0304-4371-AF2F-C19DD6DEBB21}" type="presParOf" srcId="{C8B01F02-C512-43A1-988F-BC6D763A5203}" destId="{AEB56BBC-AE59-436B-9EF1-82378BC26D91}" srcOrd="5" destOrd="0" presId="urn:microsoft.com/office/officeart/2005/8/layout/radial2"/>
    <dgm:cxn modelId="{3B3B7AF3-879B-4FE0-83EB-DDD690141EE4}" type="presParOf" srcId="{C8B01F02-C512-43A1-988F-BC6D763A5203}" destId="{4CF6EC38-9058-4FF7-A5E6-55135C3DE4BC}" srcOrd="6" destOrd="0" presId="urn:microsoft.com/office/officeart/2005/8/layout/radial2"/>
    <dgm:cxn modelId="{C2E406FE-E866-4E76-9DA3-004A57EB0ED2}" type="presParOf" srcId="{4CF6EC38-9058-4FF7-A5E6-55135C3DE4BC}" destId="{50D8E3C3-618F-467E-B2AB-1AD6B7734365}" srcOrd="0" destOrd="0" presId="urn:microsoft.com/office/officeart/2005/8/layout/radial2"/>
    <dgm:cxn modelId="{003C0E54-9946-4D2F-9E91-A0426CBFF601}" type="presParOf" srcId="{4CF6EC38-9058-4FF7-A5E6-55135C3DE4BC}" destId="{692891BC-C39D-4D4A-8A21-C2AF5189783E}" srcOrd="1" destOrd="0" presId="urn:microsoft.com/office/officeart/2005/8/layout/radial2"/>
    <dgm:cxn modelId="{01C9E12E-38DA-4131-A0D1-8724F3B91ED7}" type="presParOf" srcId="{C8B01F02-C512-43A1-988F-BC6D763A5203}" destId="{8FEB72BC-CCE3-4453-A453-2554AA6165B4}" srcOrd="7" destOrd="0" presId="urn:microsoft.com/office/officeart/2005/8/layout/radial2"/>
    <dgm:cxn modelId="{EFF7AB3C-4979-49FD-B388-3E54ECCA3EA2}" type="presParOf" srcId="{C8B01F02-C512-43A1-988F-BC6D763A5203}" destId="{C2BFF568-D391-4BA2-BE48-571630D0AFD6}" srcOrd="8" destOrd="0" presId="urn:microsoft.com/office/officeart/2005/8/layout/radial2"/>
    <dgm:cxn modelId="{4B09620E-13D0-4FA3-9644-B14633595EFF}" type="presParOf" srcId="{C2BFF568-D391-4BA2-BE48-571630D0AFD6}" destId="{8813A5DF-7BC6-4BDA-80F3-C13C01402378}" srcOrd="0" destOrd="0" presId="urn:microsoft.com/office/officeart/2005/8/layout/radial2"/>
    <dgm:cxn modelId="{DD9BD374-EE4F-46AC-99EB-936EB8A6A0B1}" type="presParOf" srcId="{C2BFF568-D391-4BA2-BE48-571630D0AFD6}" destId="{2B1CE197-624E-4F61-A823-A6A93515D514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82EBCA-6340-4AA9-9302-A4DBEF48C90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167F9EF-A827-41B2-B7D7-EDD8712F199E}">
      <dgm:prSet phldrT="[Text]"/>
      <dgm:spPr/>
      <dgm:t>
        <a:bodyPr/>
        <a:lstStyle/>
        <a:p>
          <a:r>
            <a:rPr lang="en-US">
              <a:latin typeface="Segoe UI Light" panose="020B0502040204020203" pitchFamily="34" charset="0"/>
              <a:cs typeface="Segoe UI Light" panose="020B0502040204020203" pitchFamily="34" charset="0"/>
            </a:rPr>
            <a:t>It Is:</a:t>
          </a:r>
          <a:endParaRPr lang="en-GB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6F7F63D2-D38F-4F18-886E-E42AAF58F536}" type="parTrans" cxnId="{200B2691-E174-4D95-A51F-72490DCBFFB0}">
      <dgm:prSet/>
      <dgm:spPr/>
      <dgm:t>
        <a:bodyPr/>
        <a:lstStyle/>
        <a:p>
          <a:endParaRPr lang="en-GB"/>
        </a:p>
      </dgm:t>
    </dgm:pt>
    <dgm:pt modelId="{8B55399D-4C96-4E27-BAB1-36B2F1860336}" type="sibTrans" cxnId="{200B2691-E174-4D95-A51F-72490DCBFFB0}">
      <dgm:prSet/>
      <dgm:spPr/>
      <dgm:t>
        <a:bodyPr/>
        <a:lstStyle/>
        <a:p>
          <a:endParaRPr lang="en-GB"/>
        </a:p>
      </dgm:t>
    </dgm:pt>
    <dgm:pt modelId="{A11BEC28-662F-44B8-B98B-93AC4BBE0EA3}">
      <dgm:prSet phldrT="[Text]" custT="1"/>
      <dgm:spPr/>
      <dgm:t>
        <a:bodyPr/>
        <a:lstStyle/>
        <a:p>
          <a:r>
            <a:rPr lang="en-US" sz="2000" dirty="0">
              <a:latin typeface="Segoe UI Light" panose="020B0502040204020203" pitchFamily="34" charset="0"/>
              <a:cs typeface="Segoe UI Light" panose="020B0502040204020203" pitchFamily="34" charset="0"/>
            </a:rPr>
            <a:t>A Data Model</a:t>
          </a:r>
          <a:endParaRPr lang="en-GB" sz="200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8F61FC01-A553-42CE-96F2-4FE1EF43A967}" type="parTrans" cxnId="{0F68A672-AF45-412C-8241-E29E34EEEE22}">
      <dgm:prSet/>
      <dgm:spPr/>
      <dgm:t>
        <a:bodyPr/>
        <a:lstStyle/>
        <a:p>
          <a:endParaRPr lang="en-GB"/>
        </a:p>
      </dgm:t>
    </dgm:pt>
    <dgm:pt modelId="{06AF8C82-C9C0-4D40-A025-D74012B25A61}" type="sibTrans" cxnId="{0F68A672-AF45-412C-8241-E29E34EEEE22}">
      <dgm:prSet/>
      <dgm:spPr/>
      <dgm:t>
        <a:bodyPr/>
        <a:lstStyle/>
        <a:p>
          <a:endParaRPr lang="en-GB"/>
        </a:p>
      </dgm:t>
    </dgm:pt>
    <dgm:pt modelId="{7C2FD372-98E8-46DF-9B84-C9A5B1FA71FA}">
      <dgm:prSet phldrT="[Text]" custT="1"/>
      <dgm:spPr/>
      <dgm:t>
        <a:bodyPr/>
        <a:lstStyle/>
        <a:p>
          <a:r>
            <a:rPr lang="en-US" sz="2000" dirty="0">
              <a:latin typeface="Segoe UI Light" panose="020B0502040204020203" pitchFamily="34" charset="0"/>
              <a:cs typeface="Segoe UI Light" panose="020B0502040204020203" pitchFamily="34" charset="0"/>
            </a:rPr>
            <a:t>A Reporting Table</a:t>
          </a:r>
          <a:endParaRPr lang="en-GB" sz="200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7EEAD441-E17A-4581-85F1-62B9CABADBE5}" type="parTrans" cxnId="{804A63F6-BB94-44BB-B9DC-4BDD3604E4BF}">
      <dgm:prSet/>
      <dgm:spPr/>
      <dgm:t>
        <a:bodyPr/>
        <a:lstStyle/>
        <a:p>
          <a:endParaRPr lang="en-GB"/>
        </a:p>
      </dgm:t>
    </dgm:pt>
    <dgm:pt modelId="{C0952017-0332-4A28-AD41-82B923D4A749}" type="sibTrans" cxnId="{804A63F6-BB94-44BB-B9DC-4BDD3604E4BF}">
      <dgm:prSet/>
      <dgm:spPr/>
      <dgm:t>
        <a:bodyPr/>
        <a:lstStyle/>
        <a:p>
          <a:endParaRPr lang="en-GB"/>
        </a:p>
      </dgm:t>
    </dgm:pt>
    <dgm:pt modelId="{EFFD5150-3953-4ED9-9846-5F241F634B84}">
      <dgm:prSet phldrT="[Text]"/>
      <dgm:spPr/>
      <dgm:t>
        <a:bodyPr/>
        <a:lstStyle/>
        <a:p>
          <a:r>
            <a:rPr lang="en-US" dirty="0">
              <a:latin typeface="Segoe UI Light" panose="020B0502040204020203" pitchFamily="34" charset="0"/>
              <a:cs typeface="Segoe UI Light" panose="020B0502040204020203" pitchFamily="34" charset="0"/>
            </a:rPr>
            <a:t>It is NOT:</a:t>
          </a:r>
          <a:endParaRPr lang="en-GB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32DC3031-90C6-433F-B111-18807A097921}" type="parTrans" cxnId="{2ADF12E2-1F1C-4EFC-99EF-8BCF0D4712D2}">
      <dgm:prSet/>
      <dgm:spPr/>
      <dgm:t>
        <a:bodyPr/>
        <a:lstStyle/>
        <a:p>
          <a:endParaRPr lang="en-GB"/>
        </a:p>
      </dgm:t>
    </dgm:pt>
    <dgm:pt modelId="{3600D04B-2EB7-4C92-B113-85C2A94C6A49}" type="sibTrans" cxnId="{2ADF12E2-1F1C-4EFC-99EF-8BCF0D4712D2}">
      <dgm:prSet/>
      <dgm:spPr/>
      <dgm:t>
        <a:bodyPr/>
        <a:lstStyle/>
        <a:p>
          <a:endParaRPr lang="en-GB"/>
        </a:p>
      </dgm:t>
    </dgm:pt>
    <dgm:pt modelId="{70F454FA-20DE-4FB0-B4DD-8714C3A31282}">
      <dgm:prSet phldrT="[Text]" custT="1"/>
      <dgm:spPr/>
      <dgm:t>
        <a:bodyPr/>
        <a:lstStyle/>
        <a:p>
          <a:r>
            <a:rPr lang="en-US" sz="2000" dirty="0">
              <a:latin typeface="Segoe UI Light" panose="020B0502040204020203" pitchFamily="34" charset="0"/>
              <a:cs typeface="Segoe UI Light" panose="020B0502040204020203" pitchFamily="34" charset="0"/>
            </a:rPr>
            <a:t>A Dashboard</a:t>
          </a:r>
          <a:endParaRPr lang="en-GB" sz="200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51FA4226-6DA8-4AD9-A2D3-D96315E05E12}" type="parTrans" cxnId="{5229D6AE-1DDA-4086-889F-274BE7AFC417}">
      <dgm:prSet/>
      <dgm:spPr/>
      <dgm:t>
        <a:bodyPr/>
        <a:lstStyle/>
        <a:p>
          <a:endParaRPr lang="en-GB"/>
        </a:p>
      </dgm:t>
    </dgm:pt>
    <dgm:pt modelId="{24D1E836-DAB2-49C9-A758-7E2E9FC895BA}" type="sibTrans" cxnId="{5229D6AE-1DDA-4086-889F-274BE7AFC417}">
      <dgm:prSet/>
      <dgm:spPr/>
      <dgm:t>
        <a:bodyPr/>
        <a:lstStyle/>
        <a:p>
          <a:endParaRPr lang="en-GB"/>
        </a:p>
      </dgm:t>
    </dgm:pt>
    <dgm:pt modelId="{660974FC-BAFC-4CDC-B981-03AE6092FACF}">
      <dgm:prSet phldrT="[Text]" custT="1"/>
      <dgm:spPr/>
      <dgm:t>
        <a:bodyPr/>
        <a:lstStyle/>
        <a:p>
          <a:r>
            <a:rPr lang="en-US" sz="2000">
              <a:latin typeface="Segoe UI Light" panose="020B0502040204020203" pitchFamily="34" charset="0"/>
              <a:cs typeface="Segoe UI Light" panose="020B0502040204020203" pitchFamily="34" charset="0"/>
            </a:rPr>
            <a:t>An Application</a:t>
          </a:r>
          <a:endParaRPr lang="en-GB" sz="200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49B9538C-8DE8-4B38-A82D-88DC14A68182}" type="parTrans" cxnId="{0DC21A88-6417-41B0-998E-DBCDA5CEEC4C}">
      <dgm:prSet/>
      <dgm:spPr/>
      <dgm:t>
        <a:bodyPr/>
        <a:lstStyle/>
        <a:p>
          <a:endParaRPr lang="en-GB"/>
        </a:p>
      </dgm:t>
    </dgm:pt>
    <dgm:pt modelId="{B2B2A605-72A6-487D-860A-DE7FF63E5978}" type="sibTrans" cxnId="{0DC21A88-6417-41B0-998E-DBCDA5CEEC4C}">
      <dgm:prSet/>
      <dgm:spPr/>
      <dgm:t>
        <a:bodyPr/>
        <a:lstStyle/>
        <a:p>
          <a:endParaRPr lang="en-GB"/>
        </a:p>
      </dgm:t>
    </dgm:pt>
    <dgm:pt modelId="{25DB0BD3-4593-4EE2-ACC2-1F897D9AA8B2}">
      <dgm:prSet phldrT="[Text]" custT="1"/>
      <dgm:spPr/>
      <dgm:t>
        <a:bodyPr/>
        <a:lstStyle/>
        <a:p>
          <a:r>
            <a:rPr lang="en-US" sz="2000" dirty="0">
              <a:latin typeface="Segoe UI Light" panose="020B0502040204020203" pitchFamily="34" charset="0"/>
              <a:cs typeface="Segoe UI Light" panose="020B0502040204020203" pitchFamily="34" charset="0"/>
            </a:rPr>
            <a:t>An Entire Data Warehouse / Lake</a:t>
          </a:r>
          <a:endParaRPr lang="en-GB" sz="200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7A9F6931-B307-459A-9737-ECCBAB380B2C}" type="parTrans" cxnId="{479A393B-FB85-4539-B8B3-46D19F83B4D0}">
      <dgm:prSet/>
      <dgm:spPr/>
      <dgm:t>
        <a:bodyPr/>
        <a:lstStyle/>
        <a:p>
          <a:endParaRPr lang="en-GB"/>
        </a:p>
      </dgm:t>
    </dgm:pt>
    <dgm:pt modelId="{FB89EA5C-472F-48B2-87E3-E915391DC477}" type="sibTrans" cxnId="{479A393B-FB85-4539-B8B3-46D19F83B4D0}">
      <dgm:prSet/>
      <dgm:spPr/>
      <dgm:t>
        <a:bodyPr/>
        <a:lstStyle/>
        <a:p>
          <a:endParaRPr lang="en-GB"/>
        </a:p>
      </dgm:t>
    </dgm:pt>
    <dgm:pt modelId="{33FA96BF-E481-4030-854C-B1DDFF873168}">
      <dgm:prSet phldrT="[Text]" custT="1"/>
      <dgm:spPr/>
      <dgm:t>
        <a:bodyPr/>
        <a:lstStyle/>
        <a:p>
          <a:r>
            <a:rPr lang="en-GB" sz="2000" dirty="0">
              <a:latin typeface="Segoe UI Light" panose="020B0502040204020203" pitchFamily="34" charset="0"/>
              <a:cs typeface="Segoe UI Light" panose="020B0502040204020203" pitchFamily="34" charset="0"/>
            </a:rPr>
            <a:t>An ML Model</a:t>
          </a:r>
        </a:p>
      </dgm:t>
    </dgm:pt>
    <dgm:pt modelId="{E83BFA48-9A69-482A-939B-EC931B454C6B}" type="parTrans" cxnId="{A49AA656-5F50-4A33-9596-1040C32BDECA}">
      <dgm:prSet/>
      <dgm:spPr/>
      <dgm:t>
        <a:bodyPr/>
        <a:lstStyle/>
        <a:p>
          <a:endParaRPr lang="en-GB"/>
        </a:p>
      </dgm:t>
    </dgm:pt>
    <dgm:pt modelId="{0A5C54ED-3F75-4564-97D7-E552E0B08036}" type="sibTrans" cxnId="{A49AA656-5F50-4A33-9596-1040C32BDECA}">
      <dgm:prSet/>
      <dgm:spPr/>
      <dgm:t>
        <a:bodyPr/>
        <a:lstStyle/>
        <a:p>
          <a:endParaRPr lang="en-GB"/>
        </a:p>
      </dgm:t>
    </dgm:pt>
    <dgm:pt modelId="{77E09885-109C-4219-9F5D-A53123CAAA2F}" type="pres">
      <dgm:prSet presAssocID="{5A82EBCA-6340-4AA9-9302-A4DBEF48C908}" presName="Name0" presStyleCnt="0">
        <dgm:presLayoutVars>
          <dgm:dir/>
          <dgm:animLvl val="lvl"/>
          <dgm:resizeHandles val="exact"/>
        </dgm:presLayoutVars>
      </dgm:prSet>
      <dgm:spPr/>
    </dgm:pt>
    <dgm:pt modelId="{222EB02E-8FF4-4FA9-90AC-171E46E4FBEF}" type="pres">
      <dgm:prSet presAssocID="{6167F9EF-A827-41B2-B7D7-EDD8712F199E}" presName="composite" presStyleCnt="0"/>
      <dgm:spPr/>
    </dgm:pt>
    <dgm:pt modelId="{2829CB00-86A8-44BA-B433-689B636CF4E4}" type="pres">
      <dgm:prSet presAssocID="{6167F9EF-A827-41B2-B7D7-EDD8712F199E}" presName="parTx" presStyleLbl="alignNode1" presStyleIdx="0" presStyleCnt="2" custLinFactNeighborX="-51022" custLinFactNeighborY="-9808">
        <dgm:presLayoutVars>
          <dgm:chMax val="0"/>
          <dgm:chPref val="0"/>
          <dgm:bulletEnabled val="1"/>
        </dgm:presLayoutVars>
      </dgm:prSet>
      <dgm:spPr/>
    </dgm:pt>
    <dgm:pt modelId="{DD6EAE41-1B4B-4041-939D-9F23DCB9DD5B}" type="pres">
      <dgm:prSet presAssocID="{6167F9EF-A827-41B2-B7D7-EDD8712F199E}" presName="desTx" presStyleLbl="alignAccFollowNode1" presStyleIdx="0" presStyleCnt="2">
        <dgm:presLayoutVars>
          <dgm:bulletEnabled val="1"/>
        </dgm:presLayoutVars>
      </dgm:prSet>
      <dgm:spPr/>
    </dgm:pt>
    <dgm:pt modelId="{317DB107-DC2F-4357-A020-FDC516754B86}" type="pres">
      <dgm:prSet presAssocID="{8B55399D-4C96-4E27-BAB1-36B2F1860336}" presName="space" presStyleCnt="0"/>
      <dgm:spPr/>
    </dgm:pt>
    <dgm:pt modelId="{6E110F27-FCCF-412E-87CE-57299318FC37}" type="pres">
      <dgm:prSet presAssocID="{EFFD5150-3953-4ED9-9846-5F241F634B84}" presName="composite" presStyleCnt="0"/>
      <dgm:spPr/>
    </dgm:pt>
    <dgm:pt modelId="{FD35930F-38DA-4720-AB9A-E3D7D5DF0429}" type="pres">
      <dgm:prSet presAssocID="{EFFD5150-3953-4ED9-9846-5F241F634B8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94BABBF-AACD-4EED-ACB2-1B8786230135}" type="pres">
      <dgm:prSet presAssocID="{EFFD5150-3953-4ED9-9846-5F241F634B8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C4001B2D-226F-454A-BE7C-20384B183677}" type="presOf" srcId="{7C2FD372-98E8-46DF-9B84-C9A5B1FA71FA}" destId="{DD6EAE41-1B4B-4041-939D-9F23DCB9DD5B}" srcOrd="0" destOrd="1" presId="urn:microsoft.com/office/officeart/2005/8/layout/hList1"/>
    <dgm:cxn modelId="{479A393B-FB85-4539-B8B3-46D19F83B4D0}" srcId="{EFFD5150-3953-4ED9-9846-5F241F634B84}" destId="{25DB0BD3-4593-4EE2-ACC2-1F897D9AA8B2}" srcOrd="2" destOrd="0" parTransId="{7A9F6931-B307-459A-9737-ECCBAB380B2C}" sibTransId="{FB89EA5C-472F-48B2-87E3-E915391DC477}"/>
    <dgm:cxn modelId="{2D3C275E-6B12-4F59-8A15-0FFA2C68F457}" type="presOf" srcId="{A11BEC28-662F-44B8-B98B-93AC4BBE0EA3}" destId="{DD6EAE41-1B4B-4041-939D-9F23DCB9DD5B}" srcOrd="0" destOrd="0" presId="urn:microsoft.com/office/officeart/2005/8/layout/hList1"/>
    <dgm:cxn modelId="{B2703F64-B2DC-4641-B915-CB6B14015564}" type="presOf" srcId="{25DB0BD3-4593-4EE2-ACC2-1F897D9AA8B2}" destId="{A94BABBF-AACD-4EED-ACB2-1B8786230135}" srcOrd="0" destOrd="2" presId="urn:microsoft.com/office/officeart/2005/8/layout/hList1"/>
    <dgm:cxn modelId="{7BE9994B-4CF5-4035-98B6-51968B87BFDB}" type="presOf" srcId="{660974FC-BAFC-4CDC-B981-03AE6092FACF}" destId="{A94BABBF-AACD-4EED-ACB2-1B8786230135}" srcOrd="0" destOrd="1" presId="urn:microsoft.com/office/officeart/2005/8/layout/hList1"/>
    <dgm:cxn modelId="{0C459E6B-7448-413D-99F8-835C54A2628E}" type="presOf" srcId="{70F454FA-20DE-4FB0-B4DD-8714C3A31282}" destId="{A94BABBF-AACD-4EED-ACB2-1B8786230135}" srcOrd="0" destOrd="0" presId="urn:microsoft.com/office/officeart/2005/8/layout/hList1"/>
    <dgm:cxn modelId="{2AB31171-6308-470A-8BFB-4360B5C2F1F7}" type="presOf" srcId="{33FA96BF-E481-4030-854C-B1DDFF873168}" destId="{DD6EAE41-1B4B-4041-939D-9F23DCB9DD5B}" srcOrd="0" destOrd="2" presId="urn:microsoft.com/office/officeart/2005/8/layout/hList1"/>
    <dgm:cxn modelId="{0F68A672-AF45-412C-8241-E29E34EEEE22}" srcId="{6167F9EF-A827-41B2-B7D7-EDD8712F199E}" destId="{A11BEC28-662F-44B8-B98B-93AC4BBE0EA3}" srcOrd="0" destOrd="0" parTransId="{8F61FC01-A553-42CE-96F2-4FE1EF43A967}" sibTransId="{06AF8C82-C9C0-4D40-A025-D74012B25A61}"/>
    <dgm:cxn modelId="{A49AA656-5F50-4A33-9596-1040C32BDECA}" srcId="{6167F9EF-A827-41B2-B7D7-EDD8712F199E}" destId="{33FA96BF-E481-4030-854C-B1DDFF873168}" srcOrd="2" destOrd="0" parTransId="{E83BFA48-9A69-482A-939B-EC931B454C6B}" sibTransId="{0A5C54ED-3F75-4564-97D7-E552E0B08036}"/>
    <dgm:cxn modelId="{A9C6C480-25D6-40E9-A964-AFA74CB9AFE0}" type="presOf" srcId="{EFFD5150-3953-4ED9-9846-5F241F634B84}" destId="{FD35930F-38DA-4720-AB9A-E3D7D5DF0429}" srcOrd="0" destOrd="0" presId="urn:microsoft.com/office/officeart/2005/8/layout/hList1"/>
    <dgm:cxn modelId="{9A4C9981-FA61-4330-8FE9-E83D2FB565D2}" type="presOf" srcId="{5A82EBCA-6340-4AA9-9302-A4DBEF48C908}" destId="{77E09885-109C-4219-9F5D-A53123CAAA2F}" srcOrd="0" destOrd="0" presId="urn:microsoft.com/office/officeart/2005/8/layout/hList1"/>
    <dgm:cxn modelId="{0DC21A88-6417-41B0-998E-DBCDA5CEEC4C}" srcId="{EFFD5150-3953-4ED9-9846-5F241F634B84}" destId="{660974FC-BAFC-4CDC-B981-03AE6092FACF}" srcOrd="1" destOrd="0" parTransId="{49B9538C-8DE8-4B38-A82D-88DC14A68182}" sibTransId="{B2B2A605-72A6-487D-860A-DE7FF63E5978}"/>
    <dgm:cxn modelId="{200B2691-E174-4D95-A51F-72490DCBFFB0}" srcId="{5A82EBCA-6340-4AA9-9302-A4DBEF48C908}" destId="{6167F9EF-A827-41B2-B7D7-EDD8712F199E}" srcOrd="0" destOrd="0" parTransId="{6F7F63D2-D38F-4F18-886E-E42AAF58F536}" sibTransId="{8B55399D-4C96-4E27-BAB1-36B2F1860336}"/>
    <dgm:cxn modelId="{5229D6AE-1DDA-4086-889F-274BE7AFC417}" srcId="{EFFD5150-3953-4ED9-9846-5F241F634B84}" destId="{70F454FA-20DE-4FB0-B4DD-8714C3A31282}" srcOrd="0" destOrd="0" parTransId="{51FA4226-6DA8-4AD9-A2D3-D96315E05E12}" sibTransId="{24D1E836-DAB2-49C9-A758-7E2E9FC895BA}"/>
    <dgm:cxn modelId="{72E3FABE-CA06-447A-836C-AA7F3B100785}" type="presOf" srcId="{6167F9EF-A827-41B2-B7D7-EDD8712F199E}" destId="{2829CB00-86A8-44BA-B433-689B636CF4E4}" srcOrd="0" destOrd="0" presId="urn:microsoft.com/office/officeart/2005/8/layout/hList1"/>
    <dgm:cxn modelId="{2ADF12E2-1F1C-4EFC-99EF-8BCF0D4712D2}" srcId="{5A82EBCA-6340-4AA9-9302-A4DBEF48C908}" destId="{EFFD5150-3953-4ED9-9846-5F241F634B84}" srcOrd="1" destOrd="0" parTransId="{32DC3031-90C6-433F-B111-18807A097921}" sibTransId="{3600D04B-2EB7-4C92-B113-85C2A94C6A49}"/>
    <dgm:cxn modelId="{804A63F6-BB94-44BB-B9DC-4BDD3604E4BF}" srcId="{6167F9EF-A827-41B2-B7D7-EDD8712F199E}" destId="{7C2FD372-98E8-46DF-9B84-C9A5B1FA71FA}" srcOrd="1" destOrd="0" parTransId="{7EEAD441-E17A-4581-85F1-62B9CABADBE5}" sibTransId="{C0952017-0332-4A28-AD41-82B923D4A749}"/>
    <dgm:cxn modelId="{6D5C79F9-D592-4FC9-BA14-27A7789FFB8A}" type="presParOf" srcId="{77E09885-109C-4219-9F5D-A53123CAAA2F}" destId="{222EB02E-8FF4-4FA9-90AC-171E46E4FBEF}" srcOrd="0" destOrd="0" presId="urn:microsoft.com/office/officeart/2005/8/layout/hList1"/>
    <dgm:cxn modelId="{4659C28A-DB30-4547-8CD5-6CBABE4051AE}" type="presParOf" srcId="{222EB02E-8FF4-4FA9-90AC-171E46E4FBEF}" destId="{2829CB00-86A8-44BA-B433-689B636CF4E4}" srcOrd="0" destOrd="0" presId="urn:microsoft.com/office/officeart/2005/8/layout/hList1"/>
    <dgm:cxn modelId="{0C41707E-FC74-42A8-BD12-DF7514D98F3A}" type="presParOf" srcId="{222EB02E-8FF4-4FA9-90AC-171E46E4FBEF}" destId="{DD6EAE41-1B4B-4041-939D-9F23DCB9DD5B}" srcOrd="1" destOrd="0" presId="urn:microsoft.com/office/officeart/2005/8/layout/hList1"/>
    <dgm:cxn modelId="{05EF768B-6B76-478F-A6E8-9C4378F240EE}" type="presParOf" srcId="{77E09885-109C-4219-9F5D-A53123CAAA2F}" destId="{317DB107-DC2F-4357-A020-FDC516754B86}" srcOrd="1" destOrd="0" presId="urn:microsoft.com/office/officeart/2005/8/layout/hList1"/>
    <dgm:cxn modelId="{5AC3727E-5A4D-4E0C-8A4A-3D26717745D3}" type="presParOf" srcId="{77E09885-109C-4219-9F5D-A53123CAAA2F}" destId="{6E110F27-FCCF-412E-87CE-57299318FC37}" srcOrd="2" destOrd="0" presId="urn:microsoft.com/office/officeart/2005/8/layout/hList1"/>
    <dgm:cxn modelId="{BFB51067-4A1F-42BE-A17A-D2AB36C03268}" type="presParOf" srcId="{6E110F27-FCCF-412E-87CE-57299318FC37}" destId="{FD35930F-38DA-4720-AB9A-E3D7D5DF0429}" srcOrd="0" destOrd="0" presId="urn:microsoft.com/office/officeart/2005/8/layout/hList1"/>
    <dgm:cxn modelId="{E0BFBCB0-754C-40C0-B9DE-3CAA5DA64A03}" type="presParOf" srcId="{6E110F27-FCCF-412E-87CE-57299318FC37}" destId="{A94BABBF-AACD-4EED-ACB2-1B878623013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D9FFCE-560C-4F2D-A602-0B5B332BC119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3AA2B58-4F08-4300-A4DD-B4F424F07AC2}">
      <dgm:prSet phldrT="[Text]" phldr="0"/>
      <dgm:spPr/>
      <dgm:t>
        <a:bodyPr/>
        <a:lstStyle/>
        <a:p>
          <a:r>
            <a:rPr lang="en-GB">
              <a:latin typeface="Segoe UI Light"/>
            </a:rPr>
            <a:t>Valuable</a:t>
          </a:r>
          <a:endParaRPr lang="en-GB"/>
        </a:p>
      </dgm:t>
    </dgm:pt>
    <dgm:pt modelId="{3D6E334A-2233-48F3-AC68-F0489B775A96}" type="parTrans" cxnId="{4657519C-C537-45E8-8AE7-AEBC2A00DEC1}">
      <dgm:prSet/>
      <dgm:spPr/>
      <dgm:t>
        <a:bodyPr/>
        <a:lstStyle/>
        <a:p>
          <a:endParaRPr lang="en-GB"/>
        </a:p>
      </dgm:t>
    </dgm:pt>
    <dgm:pt modelId="{3101C4E0-1F4E-4F8B-A6C6-382AD1206A7D}" type="sibTrans" cxnId="{4657519C-C537-45E8-8AE7-AEBC2A00DEC1}">
      <dgm:prSet/>
      <dgm:spPr/>
      <dgm:t>
        <a:bodyPr/>
        <a:lstStyle/>
        <a:p>
          <a:endParaRPr lang="en-GB"/>
        </a:p>
      </dgm:t>
    </dgm:pt>
    <dgm:pt modelId="{44AB587C-9E2F-4B78-A313-D3949B30A77E}">
      <dgm:prSet phldrT="[Text]" phldr="0"/>
      <dgm:spPr/>
      <dgm:t>
        <a:bodyPr/>
        <a:lstStyle/>
        <a:p>
          <a:pPr rtl="0"/>
          <a:r>
            <a:rPr lang="en-GB">
              <a:latin typeface="Segoe UI Light"/>
            </a:rPr>
            <a:t>Something people choose to use</a:t>
          </a:r>
          <a:endParaRPr lang="en-GB"/>
        </a:p>
      </dgm:t>
    </dgm:pt>
    <dgm:pt modelId="{008DD4B2-C8FF-422C-B8E7-7F8F87549240}" type="parTrans" cxnId="{DC3E40D4-3B9E-4F89-B42F-DA2B8F9845AC}">
      <dgm:prSet/>
      <dgm:spPr/>
      <dgm:t>
        <a:bodyPr/>
        <a:lstStyle/>
        <a:p>
          <a:endParaRPr lang="en-GB"/>
        </a:p>
      </dgm:t>
    </dgm:pt>
    <dgm:pt modelId="{B95217E2-BBA0-4C64-BFD6-6E85E80D7875}" type="sibTrans" cxnId="{DC3E40D4-3B9E-4F89-B42F-DA2B8F9845AC}">
      <dgm:prSet/>
      <dgm:spPr/>
      <dgm:t>
        <a:bodyPr/>
        <a:lstStyle/>
        <a:p>
          <a:endParaRPr lang="en-GB"/>
        </a:p>
      </dgm:t>
    </dgm:pt>
    <dgm:pt modelId="{7F877AFC-898B-484B-BC34-5C3AEE179FCA}">
      <dgm:prSet phldrT="[Text]" phldr="0"/>
      <dgm:spPr/>
      <dgm:t>
        <a:bodyPr/>
        <a:lstStyle/>
        <a:p>
          <a:r>
            <a:rPr lang="en-GB">
              <a:latin typeface="Segoe UI Light"/>
            </a:rPr>
            <a:t>Usable</a:t>
          </a:r>
          <a:endParaRPr lang="en-GB"/>
        </a:p>
      </dgm:t>
    </dgm:pt>
    <dgm:pt modelId="{6C79E8AA-9359-4A5B-975A-B3BA9ADBE016}" type="parTrans" cxnId="{5E0A1E21-CCC3-4ED9-89A6-4958630D012E}">
      <dgm:prSet/>
      <dgm:spPr/>
      <dgm:t>
        <a:bodyPr/>
        <a:lstStyle/>
        <a:p>
          <a:endParaRPr lang="en-GB"/>
        </a:p>
      </dgm:t>
    </dgm:pt>
    <dgm:pt modelId="{63C29A9B-E15A-47B7-8B3B-DFB65299FCA7}" type="sibTrans" cxnId="{5E0A1E21-CCC3-4ED9-89A6-4958630D012E}">
      <dgm:prSet/>
      <dgm:spPr/>
      <dgm:t>
        <a:bodyPr/>
        <a:lstStyle/>
        <a:p>
          <a:endParaRPr lang="en-GB"/>
        </a:p>
      </dgm:t>
    </dgm:pt>
    <dgm:pt modelId="{DD263072-5809-4953-AB24-364A6B91DF56}">
      <dgm:prSet phldrT="[Text]" phldr="0"/>
      <dgm:spPr/>
      <dgm:t>
        <a:bodyPr/>
        <a:lstStyle/>
        <a:p>
          <a:pPr rtl="0"/>
          <a:r>
            <a:rPr lang="en-GB">
              <a:latin typeface="Segoe UI Light"/>
            </a:rPr>
            <a:t>Easy to figure out how to use</a:t>
          </a:r>
          <a:endParaRPr lang="en-GB"/>
        </a:p>
      </dgm:t>
    </dgm:pt>
    <dgm:pt modelId="{CCE6B57A-3072-4FD4-BCD8-7D1657F4A99A}" type="parTrans" cxnId="{838F18E5-AB1C-42D5-B62C-5DF38783A3AA}">
      <dgm:prSet/>
      <dgm:spPr/>
      <dgm:t>
        <a:bodyPr/>
        <a:lstStyle/>
        <a:p>
          <a:endParaRPr lang="en-GB"/>
        </a:p>
      </dgm:t>
    </dgm:pt>
    <dgm:pt modelId="{8CD463C8-0B9D-47FB-BB54-8E411FAB5277}" type="sibTrans" cxnId="{838F18E5-AB1C-42D5-B62C-5DF38783A3AA}">
      <dgm:prSet/>
      <dgm:spPr/>
      <dgm:t>
        <a:bodyPr/>
        <a:lstStyle/>
        <a:p>
          <a:endParaRPr lang="en-GB"/>
        </a:p>
      </dgm:t>
    </dgm:pt>
    <dgm:pt modelId="{9280F21D-8FF7-4FDF-A527-13227516ACF9}">
      <dgm:prSet phldrT="[Text]" phldr="0"/>
      <dgm:spPr/>
      <dgm:t>
        <a:bodyPr/>
        <a:lstStyle/>
        <a:p>
          <a:r>
            <a:rPr lang="en-GB">
              <a:latin typeface="Segoe UI Light"/>
            </a:rPr>
            <a:t>Feasible</a:t>
          </a:r>
          <a:endParaRPr lang="en-GB"/>
        </a:p>
      </dgm:t>
    </dgm:pt>
    <dgm:pt modelId="{0D166B81-F8B0-4C03-991D-468ABFA0F535}" type="parTrans" cxnId="{4819E45E-0A42-4A2B-A534-9199AC73DED2}">
      <dgm:prSet/>
      <dgm:spPr/>
      <dgm:t>
        <a:bodyPr/>
        <a:lstStyle/>
        <a:p>
          <a:endParaRPr lang="en-GB"/>
        </a:p>
      </dgm:t>
    </dgm:pt>
    <dgm:pt modelId="{E3496AFB-4E6B-4D55-9603-1EC5801AE8E1}" type="sibTrans" cxnId="{4819E45E-0A42-4A2B-A534-9199AC73DED2}">
      <dgm:prSet/>
      <dgm:spPr/>
      <dgm:t>
        <a:bodyPr/>
        <a:lstStyle/>
        <a:p>
          <a:endParaRPr lang="en-GB"/>
        </a:p>
      </dgm:t>
    </dgm:pt>
    <dgm:pt modelId="{7CBB0E7C-C9A4-464E-9FB4-A3A515A6D4EC}">
      <dgm:prSet phldrT="[Text]" phldr="0"/>
      <dgm:spPr/>
      <dgm:t>
        <a:bodyPr/>
        <a:lstStyle/>
        <a:p>
          <a:pPr rtl="0"/>
          <a:r>
            <a:rPr lang="en-GB">
              <a:latin typeface="Segoe UI Light"/>
            </a:rPr>
            <a:t>Buildable using the technology stack and skills available</a:t>
          </a:r>
          <a:endParaRPr lang="en-GB"/>
        </a:p>
      </dgm:t>
    </dgm:pt>
    <dgm:pt modelId="{05873A3B-6A4D-42B6-81EA-A977A1B84D0B}" type="parTrans" cxnId="{1D926956-38F7-41F6-920B-95529ACBE439}">
      <dgm:prSet/>
      <dgm:spPr/>
      <dgm:t>
        <a:bodyPr/>
        <a:lstStyle/>
        <a:p>
          <a:endParaRPr lang="en-GB"/>
        </a:p>
      </dgm:t>
    </dgm:pt>
    <dgm:pt modelId="{A970B14C-E559-4638-A03F-7E22C708E22F}" type="sibTrans" cxnId="{1D926956-38F7-41F6-920B-95529ACBE439}">
      <dgm:prSet/>
      <dgm:spPr/>
      <dgm:t>
        <a:bodyPr/>
        <a:lstStyle/>
        <a:p>
          <a:endParaRPr lang="en-GB"/>
        </a:p>
      </dgm:t>
    </dgm:pt>
    <dgm:pt modelId="{23533C80-EFB5-4D2A-BE15-227ADF591B87}">
      <dgm:prSet phldr="0"/>
      <dgm:spPr/>
      <dgm:t>
        <a:bodyPr/>
        <a:lstStyle/>
        <a:p>
          <a:r>
            <a:rPr lang="en-GB">
              <a:latin typeface="Segoe UI Light"/>
            </a:rPr>
            <a:t>Viable</a:t>
          </a:r>
        </a:p>
      </dgm:t>
    </dgm:pt>
    <dgm:pt modelId="{A0CCD6EF-0A67-4F08-8610-AC247A84AD1E}" type="parTrans" cxnId="{6FE7D2DA-8001-409E-BA82-CFE921C2798E}">
      <dgm:prSet/>
      <dgm:spPr/>
      <dgm:t>
        <a:bodyPr/>
        <a:lstStyle/>
        <a:p>
          <a:endParaRPr lang="en-GB"/>
        </a:p>
      </dgm:t>
    </dgm:pt>
    <dgm:pt modelId="{501C2D0A-75FC-4120-B310-A03B565702FF}" type="sibTrans" cxnId="{6FE7D2DA-8001-409E-BA82-CFE921C2798E}">
      <dgm:prSet/>
      <dgm:spPr/>
      <dgm:t>
        <a:bodyPr/>
        <a:lstStyle/>
        <a:p>
          <a:endParaRPr lang="en-GB"/>
        </a:p>
      </dgm:t>
    </dgm:pt>
    <dgm:pt modelId="{CC4AADF6-3EA0-44D2-9028-DB937FFED11C}">
      <dgm:prSet phldr="0"/>
      <dgm:spPr/>
      <dgm:t>
        <a:bodyPr/>
        <a:lstStyle/>
        <a:p>
          <a:pPr rtl="0"/>
          <a:r>
            <a:rPr lang="en-US" b="0">
              <a:solidFill>
                <a:srgbClr val="192844"/>
              </a:solidFill>
              <a:latin typeface="Segoe UI Light"/>
            </a:rPr>
            <a:t>Workable for our stakeholders within our budget, legal, ethical, and reputational constraints</a:t>
          </a:r>
          <a:endParaRPr lang="en-US" b="0">
            <a:solidFill>
              <a:srgbClr val="192844"/>
            </a:solidFill>
          </a:endParaRPr>
        </a:p>
      </dgm:t>
    </dgm:pt>
    <dgm:pt modelId="{7B9C4768-CDF4-4663-B19C-F8055AD7E54F}" type="parTrans" cxnId="{1F4CCA40-E953-4F0D-BBED-52C73D1FCB57}">
      <dgm:prSet/>
      <dgm:spPr/>
      <dgm:t>
        <a:bodyPr/>
        <a:lstStyle/>
        <a:p>
          <a:endParaRPr lang="en-GB"/>
        </a:p>
      </dgm:t>
    </dgm:pt>
    <dgm:pt modelId="{9F063C80-B624-473D-A908-E9D0612FB61C}" type="sibTrans" cxnId="{1F4CCA40-E953-4F0D-BBED-52C73D1FCB57}">
      <dgm:prSet/>
      <dgm:spPr/>
      <dgm:t>
        <a:bodyPr/>
        <a:lstStyle/>
        <a:p>
          <a:endParaRPr lang="en-GB"/>
        </a:p>
      </dgm:t>
    </dgm:pt>
    <dgm:pt modelId="{24F4D21E-6963-4625-B542-AF9BCC8294D6}" type="pres">
      <dgm:prSet presAssocID="{A6D9FFCE-560C-4F2D-A602-0B5B332BC119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C8B01F02-C512-43A1-988F-BC6D763A5203}" type="pres">
      <dgm:prSet presAssocID="{A6D9FFCE-560C-4F2D-A602-0B5B332BC119}" presName="cycle" presStyleCnt="0"/>
      <dgm:spPr/>
    </dgm:pt>
    <dgm:pt modelId="{2D11B809-7771-48F0-993D-A068DEF78932}" type="pres">
      <dgm:prSet presAssocID="{A6D9FFCE-560C-4F2D-A602-0B5B332BC119}" presName="centerShape" presStyleCnt="0"/>
      <dgm:spPr/>
    </dgm:pt>
    <dgm:pt modelId="{3CF5C282-7557-48E8-A576-EDC1DD29119E}" type="pres">
      <dgm:prSet presAssocID="{A6D9FFCE-560C-4F2D-A602-0B5B332BC119}" presName="connSite" presStyleLbl="node1" presStyleIdx="0" presStyleCnt="5"/>
      <dgm:spPr/>
    </dgm:pt>
    <dgm:pt modelId="{1D7C59D8-610B-4131-84EF-2F8DAB8AE160}" type="pres">
      <dgm:prSet presAssocID="{A6D9FFCE-560C-4F2D-A602-0B5B332BC119}" presName="visible" presStyleLbl="node1" presStyleIdx="0" presStyleCnt="5"/>
      <dgm:spPr/>
    </dgm:pt>
    <dgm:pt modelId="{49D09D49-6285-416D-A5B6-E02C8D1E1295}" type="pres">
      <dgm:prSet presAssocID="{3D6E334A-2233-48F3-AC68-F0489B775A96}" presName="Name25" presStyleLbl="parChTrans1D1" presStyleIdx="0" presStyleCnt="4"/>
      <dgm:spPr/>
    </dgm:pt>
    <dgm:pt modelId="{28216496-BD49-4830-A5A6-63162CB3C9DC}" type="pres">
      <dgm:prSet presAssocID="{03AA2B58-4F08-4300-A4DD-B4F424F07AC2}" presName="node" presStyleCnt="0"/>
      <dgm:spPr/>
    </dgm:pt>
    <dgm:pt modelId="{0849F73A-FDA9-4A33-BE0C-8AAECF0EDE6B}" type="pres">
      <dgm:prSet presAssocID="{03AA2B58-4F08-4300-A4DD-B4F424F07AC2}" presName="parentNode" presStyleLbl="node1" presStyleIdx="1" presStyleCnt="5">
        <dgm:presLayoutVars>
          <dgm:chMax val="1"/>
          <dgm:bulletEnabled val="1"/>
        </dgm:presLayoutVars>
      </dgm:prSet>
      <dgm:spPr/>
    </dgm:pt>
    <dgm:pt modelId="{2A005BC6-0106-4FE4-84EF-8BD5C0B481E7}" type="pres">
      <dgm:prSet presAssocID="{03AA2B58-4F08-4300-A4DD-B4F424F07AC2}" presName="childNode" presStyleLbl="revTx" presStyleIdx="0" presStyleCnt="4">
        <dgm:presLayoutVars>
          <dgm:bulletEnabled val="1"/>
        </dgm:presLayoutVars>
      </dgm:prSet>
      <dgm:spPr/>
    </dgm:pt>
    <dgm:pt modelId="{9350AF1C-6B09-4732-A5A4-660E5F0C32DD}" type="pres">
      <dgm:prSet presAssocID="{6C79E8AA-9359-4A5B-975A-B3BA9ADBE016}" presName="Name25" presStyleLbl="parChTrans1D1" presStyleIdx="1" presStyleCnt="4"/>
      <dgm:spPr/>
    </dgm:pt>
    <dgm:pt modelId="{7960869D-9606-40AD-A4C2-FF596E3DCDE3}" type="pres">
      <dgm:prSet presAssocID="{7F877AFC-898B-484B-BC34-5C3AEE179FCA}" presName="node" presStyleCnt="0"/>
      <dgm:spPr/>
    </dgm:pt>
    <dgm:pt modelId="{E5DC0035-6843-4250-9173-06AAE993FA10}" type="pres">
      <dgm:prSet presAssocID="{7F877AFC-898B-484B-BC34-5C3AEE179FCA}" presName="parentNode" presStyleLbl="node1" presStyleIdx="2" presStyleCnt="5">
        <dgm:presLayoutVars>
          <dgm:chMax val="1"/>
          <dgm:bulletEnabled val="1"/>
        </dgm:presLayoutVars>
      </dgm:prSet>
      <dgm:spPr/>
    </dgm:pt>
    <dgm:pt modelId="{E561519E-E82D-4F1C-BD60-49C1841FA06F}" type="pres">
      <dgm:prSet presAssocID="{7F877AFC-898B-484B-BC34-5C3AEE179FCA}" presName="childNode" presStyleLbl="revTx" presStyleIdx="1" presStyleCnt="4">
        <dgm:presLayoutVars>
          <dgm:bulletEnabled val="1"/>
        </dgm:presLayoutVars>
      </dgm:prSet>
      <dgm:spPr/>
    </dgm:pt>
    <dgm:pt modelId="{AEB56BBC-AE59-436B-9EF1-82378BC26D91}" type="pres">
      <dgm:prSet presAssocID="{0D166B81-F8B0-4C03-991D-468ABFA0F535}" presName="Name25" presStyleLbl="parChTrans1D1" presStyleIdx="2" presStyleCnt="4"/>
      <dgm:spPr/>
    </dgm:pt>
    <dgm:pt modelId="{4CF6EC38-9058-4FF7-A5E6-55135C3DE4BC}" type="pres">
      <dgm:prSet presAssocID="{9280F21D-8FF7-4FDF-A527-13227516ACF9}" presName="node" presStyleCnt="0"/>
      <dgm:spPr/>
    </dgm:pt>
    <dgm:pt modelId="{50D8E3C3-618F-467E-B2AB-1AD6B7734365}" type="pres">
      <dgm:prSet presAssocID="{9280F21D-8FF7-4FDF-A527-13227516ACF9}" presName="parentNode" presStyleLbl="node1" presStyleIdx="3" presStyleCnt="5">
        <dgm:presLayoutVars>
          <dgm:chMax val="1"/>
          <dgm:bulletEnabled val="1"/>
        </dgm:presLayoutVars>
      </dgm:prSet>
      <dgm:spPr/>
    </dgm:pt>
    <dgm:pt modelId="{692891BC-C39D-4D4A-8A21-C2AF5189783E}" type="pres">
      <dgm:prSet presAssocID="{9280F21D-8FF7-4FDF-A527-13227516ACF9}" presName="childNode" presStyleLbl="revTx" presStyleIdx="2" presStyleCnt="4">
        <dgm:presLayoutVars>
          <dgm:bulletEnabled val="1"/>
        </dgm:presLayoutVars>
      </dgm:prSet>
      <dgm:spPr/>
    </dgm:pt>
    <dgm:pt modelId="{8FEB72BC-CCE3-4453-A453-2554AA6165B4}" type="pres">
      <dgm:prSet presAssocID="{A0CCD6EF-0A67-4F08-8610-AC247A84AD1E}" presName="Name25" presStyleLbl="parChTrans1D1" presStyleIdx="3" presStyleCnt="4"/>
      <dgm:spPr/>
    </dgm:pt>
    <dgm:pt modelId="{C2BFF568-D391-4BA2-BE48-571630D0AFD6}" type="pres">
      <dgm:prSet presAssocID="{23533C80-EFB5-4D2A-BE15-227ADF591B87}" presName="node" presStyleCnt="0"/>
      <dgm:spPr/>
    </dgm:pt>
    <dgm:pt modelId="{8813A5DF-7BC6-4BDA-80F3-C13C01402378}" type="pres">
      <dgm:prSet presAssocID="{23533C80-EFB5-4D2A-BE15-227ADF591B87}" presName="parentNode" presStyleLbl="node1" presStyleIdx="4" presStyleCnt="5">
        <dgm:presLayoutVars>
          <dgm:chMax val="1"/>
          <dgm:bulletEnabled val="1"/>
        </dgm:presLayoutVars>
      </dgm:prSet>
      <dgm:spPr/>
    </dgm:pt>
    <dgm:pt modelId="{2B1CE197-624E-4F61-A823-A6A93515D514}" type="pres">
      <dgm:prSet presAssocID="{23533C80-EFB5-4D2A-BE15-227ADF591B87}" presName="childNode" presStyleLbl="revTx" presStyleIdx="3" presStyleCnt="4">
        <dgm:presLayoutVars>
          <dgm:bulletEnabled val="1"/>
        </dgm:presLayoutVars>
      </dgm:prSet>
      <dgm:spPr/>
    </dgm:pt>
  </dgm:ptLst>
  <dgm:cxnLst>
    <dgm:cxn modelId="{A7F16A03-F850-4026-B667-C844D89B5860}" type="presOf" srcId="{3D6E334A-2233-48F3-AC68-F0489B775A96}" destId="{49D09D49-6285-416D-A5B6-E02C8D1E1295}" srcOrd="0" destOrd="0" presId="urn:microsoft.com/office/officeart/2005/8/layout/radial2"/>
    <dgm:cxn modelId="{9411150F-42C8-421C-AC91-369CB86FAA68}" type="presOf" srcId="{DD263072-5809-4953-AB24-364A6B91DF56}" destId="{E561519E-E82D-4F1C-BD60-49C1841FA06F}" srcOrd="0" destOrd="0" presId="urn:microsoft.com/office/officeart/2005/8/layout/radial2"/>
    <dgm:cxn modelId="{9B36BC12-4751-46D3-B394-C007ABA10D0F}" type="presOf" srcId="{44AB587C-9E2F-4B78-A313-D3949B30A77E}" destId="{2A005BC6-0106-4FE4-84EF-8BD5C0B481E7}" srcOrd="0" destOrd="0" presId="urn:microsoft.com/office/officeart/2005/8/layout/radial2"/>
    <dgm:cxn modelId="{5E0A1E21-CCC3-4ED9-89A6-4958630D012E}" srcId="{A6D9FFCE-560C-4F2D-A602-0B5B332BC119}" destId="{7F877AFC-898B-484B-BC34-5C3AEE179FCA}" srcOrd="1" destOrd="0" parTransId="{6C79E8AA-9359-4A5B-975A-B3BA9ADBE016}" sibTransId="{63C29A9B-E15A-47B7-8B3B-DFB65299FCA7}"/>
    <dgm:cxn modelId="{A13B7E30-EEA4-4305-9A68-0D114FECFB11}" type="presOf" srcId="{7F877AFC-898B-484B-BC34-5C3AEE179FCA}" destId="{E5DC0035-6843-4250-9173-06AAE993FA10}" srcOrd="0" destOrd="0" presId="urn:microsoft.com/office/officeart/2005/8/layout/radial2"/>
    <dgm:cxn modelId="{85D01232-E032-492F-90A4-A6C410EF8B1E}" type="presOf" srcId="{A0CCD6EF-0A67-4F08-8610-AC247A84AD1E}" destId="{8FEB72BC-CCE3-4453-A453-2554AA6165B4}" srcOrd="0" destOrd="0" presId="urn:microsoft.com/office/officeart/2005/8/layout/radial2"/>
    <dgm:cxn modelId="{1F4CCA40-E953-4F0D-BBED-52C73D1FCB57}" srcId="{23533C80-EFB5-4D2A-BE15-227ADF591B87}" destId="{CC4AADF6-3EA0-44D2-9028-DB937FFED11C}" srcOrd="0" destOrd="0" parTransId="{7B9C4768-CDF4-4663-B19C-F8055AD7E54F}" sibTransId="{9F063C80-B624-473D-A908-E9D0612FB61C}"/>
    <dgm:cxn modelId="{4819E45E-0A42-4A2B-A534-9199AC73DED2}" srcId="{A6D9FFCE-560C-4F2D-A602-0B5B332BC119}" destId="{9280F21D-8FF7-4FDF-A527-13227516ACF9}" srcOrd="2" destOrd="0" parTransId="{0D166B81-F8B0-4C03-991D-468ABFA0F535}" sibTransId="{E3496AFB-4E6B-4D55-9603-1EC5801AE8E1}"/>
    <dgm:cxn modelId="{3E28B74B-9BAE-4D4E-AFEA-DD341D0930AA}" type="presOf" srcId="{0D166B81-F8B0-4C03-991D-468ABFA0F535}" destId="{AEB56BBC-AE59-436B-9EF1-82378BC26D91}" srcOrd="0" destOrd="0" presId="urn:microsoft.com/office/officeart/2005/8/layout/radial2"/>
    <dgm:cxn modelId="{2FE0404E-0016-4555-869A-C7B57F47A908}" type="presOf" srcId="{23533C80-EFB5-4D2A-BE15-227ADF591B87}" destId="{8813A5DF-7BC6-4BDA-80F3-C13C01402378}" srcOrd="0" destOrd="0" presId="urn:microsoft.com/office/officeart/2005/8/layout/radial2"/>
    <dgm:cxn modelId="{1D926956-38F7-41F6-920B-95529ACBE439}" srcId="{9280F21D-8FF7-4FDF-A527-13227516ACF9}" destId="{7CBB0E7C-C9A4-464E-9FB4-A3A515A6D4EC}" srcOrd="0" destOrd="0" parTransId="{05873A3B-6A4D-42B6-81EA-A977A1B84D0B}" sibTransId="{A970B14C-E559-4638-A03F-7E22C708E22F}"/>
    <dgm:cxn modelId="{74C3487F-C275-48F6-B6C9-527F8A7E9197}" type="presOf" srcId="{CC4AADF6-3EA0-44D2-9028-DB937FFED11C}" destId="{2B1CE197-624E-4F61-A823-A6A93515D514}" srcOrd="0" destOrd="0" presId="urn:microsoft.com/office/officeart/2005/8/layout/radial2"/>
    <dgm:cxn modelId="{0AA03D8C-76CB-4E54-B8C3-66AEF8F5A7C2}" type="presOf" srcId="{A6D9FFCE-560C-4F2D-A602-0B5B332BC119}" destId="{24F4D21E-6963-4625-B542-AF9BCC8294D6}" srcOrd="0" destOrd="0" presId="urn:microsoft.com/office/officeart/2005/8/layout/radial2"/>
    <dgm:cxn modelId="{7AB4FF98-AF50-4040-B5E0-20A67FC2301D}" type="presOf" srcId="{9280F21D-8FF7-4FDF-A527-13227516ACF9}" destId="{50D8E3C3-618F-467E-B2AB-1AD6B7734365}" srcOrd="0" destOrd="0" presId="urn:microsoft.com/office/officeart/2005/8/layout/radial2"/>
    <dgm:cxn modelId="{57760F9B-CCA2-4833-A836-C7C66D0AEA5A}" type="presOf" srcId="{6C79E8AA-9359-4A5B-975A-B3BA9ADBE016}" destId="{9350AF1C-6B09-4732-A5A4-660E5F0C32DD}" srcOrd="0" destOrd="0" presId="urn:microsoft.com/office/officeart/2005/8/layout/radial2"/>
    <dgm:cxn modelId="{4657519C-C537-45E8-8AE7-AEBC2A00DEC1}" srcId="{A6D9FFCE-560C-4F2D-A602-0B5B332BC119}" destId="{03AA2B58-4F08-4300-A4DD-B4F424F07AC2}" srcOrd="0" destOrd="0" parTransId="{3D6E334A-2233-48F3-AC68-F0489B775A96}" sibTransId="{3101C4E0-1F4E-4F8B-A6C6-382AD1206A7D}"/>
    <dgm:cxn modelId="{DC3E40D4-3B9E-4F89-B42F-DA2B8F9845AC}" srcId="{03AA2B58-4F08-4300-A4DD-B4F424F07AC2}" destId="{44AB587C-9E2F-4B78-A313-D3949B30A77E}" srcOrd="0" destOrd="0" parTransId="{008DD4B2-C8FF-422C-B8E7-7F8F87549240}" sibTransId="{B95217E2-BBA0-4C64-BFD6-6E85E80D7875}"/>
    <dgm:cxn modelId="{6FE7D2DA-8001-409E-BA82-CFE921C2798E}" srcId="{A6D9FFCE-560C-4F2D-A602-0B5B332BC119}" destId="{23533C80-EFB5-4D2A-BE15-227ADF591B87}" srcOrd="3" destOrd="0" parTransId="{A0CCD6EF-0A67-4F08-8610-AC247A84AD1E}" sibTransId="{501C2D0A-75FC-4120-B310-A03B565702FF}"/>
    <dgm:cxn modelId="{838F18E5-AB1C-42D5-B62C-5DF38783A3AA}" srcId="{7F877AFC-898B-484B-BC34-5C3AEE179FCA}" destId="{DD263072-5809-4953-AB24-364A6B91DF56}" srcOrd="0" destOrd="0" parTransId="{CCE6B57A-3072-4FD4-BCD8-7D1657F4A99A}" sibTransId="{8CD463C8-0B9D-47FB-BB54-8E411FAB5277}"/>
    <dgm:cxn modelId="{6C6821ED-D1A3-45F4-A45D-014CB3927555}" type="presOf" srcId="{03AA2B58-4F08-4300-A4DD-B4F424F07AC2}" destId="{0849F73A-FDA9-4A33-BE0C-8AAECF0EDE6B}" srcOrd="0" destOrd="0" presId="urn:microsoft.com/office/officeart/2005/8/layout/radial2"/>
    <dgm:cxn modelId="{60B425FD-478C-4777-8B48-DEE03B0FA38B}" type="presOf" srcId="{7CBB0E7C-C9A4-464E-9FB4-A3A515A6D4EC}" destId="{692891BC-C39D-4D4A-8A21-C2AF5189783E}" srcOrd="0" destOrd="0" presId="urn:microsoft.com/office/officeart/2005/8/layout/radial2"/>
    <dgm:cxn modelId="{B697B450-9C87-479C-B70E-AEA04EF3F9C0}" type="presParOf" srcId="{24F4D21E-6963-4625-B542-AF9BCC8294D6}" destId="{C8B01F02-C512-43A1-988F-BC6D763A5203}" srcOrd="0" destOrd="0" presId="urn:microsoft.com/office/officeart/2005/8/layout/radial2"/>
    <dgm:cxn modelId="{658801B4-75D5-4478-81CF-2D2C1EDD973C}" type="presParOf" srcId="{C8B01F02-C512-43A1-988F-BC6D763A5203}" destId="{2D11B809-7771-48F0-993D-A068DEF78932}" srcOrd="0" destOrd="0" presId="urn:microsoft.com/office/officeart/2005/8/layout/radial2"/>
    <dgm:cxn modelId="{54D6FEF5-4555-42D8-B9D2-3ABE1B67A2D9}" type="presParOf" srcId="{2D11B809-7771-48F0-993D-A068DEF78932}" destId="{3CF5C282-7557-48E8-A576-EDC1DD29119E}" srcOrd="0" destOrd="0" presId="urn:microsoft.com/office/officeart/2005/8/layout/radial2"/>
    <dgm:cxn modelId="{748B94E4-0E11-42CC-BAD2-C3F26923C696}" type="presParOf" srcId="{2D11B809-7771-48F0-993D-A068DEF78932}" destId="{1D7C59D8-610B-4131-84EF-2F8DAB8AE160}" srcOrd="1" destOrd="0" presId="urn:microsoft.com/office/officeart/2005/8/layout/radial2"/>
    <dgm:cxn modelId="{D2FD61AB-5C57-4E28-BF42-45EC6BF3D545}" type="presParOf" srcId="{C8B01F02-C512-43A1-988F-BC6D763A5203}" destId="{49D09D49-6285-416D-A5B6-E02C8D1E1295}" srcOrd="1" destOrd="0" presId="urn:microsoft.com/office/officeart/2005/8/layout/radial2"/>
    <dgm:cxn modelId="{12E2E555-F731-4B8B-9402-E5D22D13D2AE}" type="presParOf" srcId="{C8B01F02-C512-43A1-988F-BC6D763A5203}" destId="{28216496-BD49-4830-A5A6-63162CB3C9DC}" srcOrd="2" destOrd="0" presId="urn:microsoft.com/office/officeart/2005/8/layout/radial2"/>
    <dgm:cxn modelId="{457E33E8-D9C2-4E17-88F3-C81F3C2539E2}" type="presParOf" srcId="{28216496-BD49-4830-A5A6-63162CB3C9DC}" destId="{0849F73A-FDA9-4A33-BE0C-8AAECF0EDE6B}" srcOrd="0" destOrd="0" presId="urn:microsoft.com/office/officeart/2005/8/layout/radial2"/>
    <dgm:cxn modelId="{986F69F4-7562-4900-A043-50DBCAA69E6A}" type="presParOf" srcId="{28216496-BD49-4830-A5A6-63162CB3C9DC}" destId="{2A005BC6-0106-4FE4-84EF-8BD5C0B481E7}" srcOrd="1" destOrd="0" presId="urn:microsoft.com/office/officeart/2005/8/layout/radial2"/>
    <dgm:cxn modelId="{B731F7CD-7B3B-4D59-AD5D-E106B5A21C14}" type="presParOf" srcId="{C8B01F02-C512-43A1-988F-BC6D763A5203}" destId="{9350AF1C-6B09-4732-A5A4-660E5F0C32DD}" srcOrd="3" destOrd="0" presId="urn:microsoft.com/office/officeart/2005/8/layout/radial2"/>
    <dgm:cxn modelId="{9C2C413E-7830-4C90-B0CA-C43864D833EB}" type="presParOf" srcId="{C8B01F02-C512-43A1-988F-BC6D763A5203}" destId="{7960869D-9606-40AD-A4C2-FF596E3DCDE3}" srcOrd="4" destOrd="0" presId="urn:microsoft.com/office/officeart/2005/8/layout/radial2"/>
    <dgm:cxn modelId="{16AB647A-1B14-4AC0-B9F2-E36C5E180DE0}" type="presParOf" srcId="{7960869D-9606-40AD-A4C2-FF596E3DCDE3}" destId="{E5DC0035-6843-4250-9173-06AAE993FA10}" srcOrd="0" destOrd="0" presId="urn:microsoft.com/office/officeart/2005/8/layout/radial2"/>
    <dgm:cxn modelId="{FBEFE99F-0F89-462C-A911-A3EA928B862E}" type="presParOf" srcId="{7960869D-9606-40AD-A4C2-FF596E3DCDE3}" destId="{E561519E-E82D-4F1C-BD60-49C1841FA06F}" srcOrd="1" destOrd="0" presId="urn:microsoft.com/office/officeart/2005/8/layout/radial2"/>
    <dgm:cxn modelId="{8E4D93BB-0304-4371-AF2F-C19DD6DEBB21}" type="presParOf" srcId="{C8B01F02-C512-43A1-988F-BC6D763A5203}" destId="{AEB56BBC-AE59-436B-9EF1-82378BC26D91}" srcOrd="5" destOrd="0" presId="urn:microsoft.com/office/officeart/2005/8/layout/radial2"/>
    <dgm:cxn modelId="{3B3B7AF3-879B-4FE0-83EB-DDD690141EE4}" type="presParOf" srcId="{C8B01F02-C512-43A1-988F-BC6D763A5203}" destId="{4CF6EC38-9058-4FF7-A5E6-55135C3DE4BC}" srcOrd="6" destOrd="0" presId="urn:microsoft.com/office/officeart/2005/8/layout/radial2"/>
    <dgm:cxn modelId="{C2E406FE-E866-4E76-9DA3-004A57EB0ED2}" type="presParOf" srcId="{4CF6EC38-9058-4FF7-A5E6-55135C3DE4BC}" destId="{50D8E3C3-618F-467E-B2AB-1AD6B7734365}" srcOrd="0" destOrd="0" presId="urn:microsoft.com/office/officeart/2005/8/layout/radial2"/>
    <dgm:cxn modelId="{003C0E54-9946-4D2F-9E91-A0426CBFF601}" type="presParOf" srcId="{4CF6EC38-9058-4FF7-A5E6-55135C3DE4BC}" destId="{692891BC-C39D-4D4A-8A21-C2AF5189783E}" srcOrd="1" destOrd="0" presId="urn:microsoft.com/office/officeart/2005/8/layout/radial2"/>
    <dgm:cxn modelId="{01C9E12E-38DA-4131-A0D1-8724F3B91ED7}" type="presParOf" srcId="{C8B01F02-C512-43A1-988F-BC6D763A5203}" destId="{8FEB72BC-CCE3-4453-A453-2554AA6165B4}" srcOrd="7" destOrd="0" presId="urn:microsoft.com/office/officeart/2005/8/layout/radial2"/>
    <dgm:cxn modelId="{EFF7AB3C-4979-49FD-B388-3E54ECCA3EA2}" type="presParOf" srcId="{C8B01F02-C512-43A1-988F-BC6D763A5203}" destId="{C2BFF568-D391-4BA2-BE48-571630D0AFD6}" srcOrd="8" destOrd="0" presId="urn:microsoft.com/office/officeart/2005/8/layout/radial2"/>
    <dgm:cxn modelId="{4B09620E-13D0-4FA3-9644-B14633595EFF}" type="presParOf" srcId="{C2BFF568-D391-4BA2-BE48-571630D0AFD6}" destId="{8813A5DF-7BC6-4BDA-80F3-C13C01402378}" srcOrd="0" destOrd="0" presId="urn:microsoft.com/office/officeart/2005/8/layout/radial2"/>
    <dgm:cxn modelId="{DD9BD374-EE4F-46AC-99EB-936EB8A6A0B1}" type="presParOf" srcId="{C2BFF568-D391-4BA2-BE48-571630D0AFD6}" destId="{2B1CE197-624E-4F61-A823-A6A93515D514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E4E19-2F3D-4BDF-BC5B-3AE6E46ED9FE}">
      <dsp:nvSpPr>
        <dsp:cNvPr id="0" name=""/>
        <dsp:cNvSpPr/>
      </dsp:nvSpPr>
      <dsp:spPr>
        <a:xfrm>
          <a:off x="-6571181" y="-1004940"/>
          <a:ext cx="7821165" cy="7821165"/>
        </a:xfrm>
        <a:prstGeom prst="blockArc">
          <a:avLst>
            <a:gd name="adj1" fmla="val 18900000"/>
            <a:gd name="adj2" fmla="val 2700000"/>
            <a:gd name="adj3" fmla="val 27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A02DFC-DDCE-498C-96F5-8583B500267A}">
      <dsp:nvSpPr>
        <dsp:cNvPr id="0" name=""/>
        <dsp:cNvSpPr/>
      </dsp:nvSpPr>
      <dsp:spPr>
        <a:xfrm>
          <a:off x="654087" y="446771"/>
          <a:ext cx="9099038" cy="894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61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Principle of Domain Ownership</a:t>
          </a:r>
        </a:p>
      </dsp:txBody>
      <dsp:txXfrm>
        <a:off x="654087" y="446771"/>
        <a:ext cx="9099038" cy="894007"/>
      </dsp:txXfrm>
    </dsp:sp>
    <dsp:sp modelId="{D284158F-5A1F-4ED1-B36A-7A89903302A7}">
      <dsp:nvSpPr>
        <dsp:cNvPr id="0" name=""/>
        <dsp:cNvSpPr/>
      </dsp:nvSpPr>
      <dsp:spPr>
        <a:xfrm>
          <a:off x="95332" y="335020"/>
          <a:ext cx="1117509" cy="11175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435969-55FA-4B9F-A8F6-1145B1466794}">
      <dsp:nvSpPr>
        <dsp:cNvPr id="0" name=""/>
        <dsp:cNvSpPr/>
      </dsp:nvSpPr>
      <dsp:spPr>
        <a:xfrm>
          <a:off x="1166642" y="1788015"/>
          <a:ext cx="8586482" cy="894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61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Principle of Data as a Product</a:t>
          </a:r>
        </a:p>
      </dsp:txBody>
      <dsp:txXfrm>
        <a:off x="1166642" y="1788015"/>
        <a:ext cx="8586482" cy="894007"/>
      </dsp:txXfrm>
    </dsp:sp>
    <dsp:sp modelId="{995586AE-4F15-4D0A-B2C6-4906D110218A}">
      <dsp:nvSpPr>
        <dsp:cNvPr id="0" name=""/>
        <dsp:cNvSpPr/>
      </dsp:nvSpPr>
      <dsp:spPr>
        <a:xfrm>
          <a:off x="607888" y="1676264"/>
          <a:ext cx="1117509" cy="11175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F0E12-D31A-4A07-9403-8496B5CC1134}">
      <dsp:nvSpPr>
        <dsp:cNvPr id="0" name=""/>
        <dsp:cNvSpPr/>
      </dsp:nvSpPr>
      <dsp:spPr>
        <a:xfrm>
          <a:off x="1166642" y="3129260"/>
          <a:ext cx="8586482" cy="894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61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Principle of the Self-Serve Data Platform</a:t>
          </a:r>
        </a:p>
      </dsp:txBody>
      <dsp:txXfrm>
        <a:off x="1166642" y="3129260"/>
        <a:ext cx="8586482" cy="894007"/>
      </dsp:txXfrm>
    </dsp:sp>
    <dsp:sp modelId="{E28843DE-145D-4EAD-AD67-A17949FD722E}">
      <dsp:nvSpPr>
        <dsp:cNvPr id="0" name=""/>
        <dsp:cNvSpPr/>
      </dsp:nvSpPr>
      <dsp:spPr>
        <a:xfrm>
          <a:off x="607888" y="3017509"/>
          <a:ext cx="1117509" cy="11175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67AE8-6D4E-4F1E-9F3C-420E754A7CE1}">
      <dsp:nvSpPr>
        <dsp:cNvPr id="0" name=""/>
        <dsp:cNvSpPr/>
      </dsp:nvSpPr>
      <dsp:spPr>
        <a:xfrm>
          <a:off x="654087" y="4470504"/>
          <a:ext cx="9099038" cy="894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61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Principle of Federated Computational Governance</a:t>
          </a:r>
        </a:p>
      </dsp:txBody>
      <dsp:txXfrm>
        <a:off x="654087" y="4470504"/>
        <a:ext cx="9099038" cy="894007"/>
      </dsp:txXfrm>
    </dsp:sp>
    <dsp:sp modelId="{D138F4B7-CD52-4287-893B-CB6BCCAB689B}">
      <dsp:nvSpPr>
        <dsp:cNvPr id="0" name=""/>
        <dsp:cNvSpPr/>
      </dsp:nvSpPr>
      <dsp:spPr>
        <a:xfrm>
          <a:off x="95332" y="4358753"/>
          <a:ext cx="1117509" cy="11175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B72BC-CCE3-4453-A453-2554AA6165B4}">
      <dsp:nvSpPr>
        <dsp:cNvPr id="0" name=""/>
        <dsp:cNvSpPr/>
      </dsp:nvSpPr>
      <dsp:spPr>
        <a:xfrm rot="3674288">
          <a:off x="1657364" y="3673634"/>
          <a:ext cx="921282" cy="58710"/>
        </a:xfrm>
        <a:custGeom>
          <a:avLst/>
          <a:gdLst/>
          <a:ahLst/>
          <a:cxnLst/>
          <a:rect l="0" t="0" r="0" b="0"/>
          <a:pathLst>
            <a:path>
              <a:moveTo>
                <a:pt x="0" y="29355"/>
              </a:moveTo>
              <a:lnTo>
                <a:pt x="921282" y="293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56BBC-AE59-436B-9EF1-82378BC26D91}">
      <dsp:nvSpPr>
        <dsp:cNvPr id="0" name=""/>
        <dsp:cNvSpPr/>
      </dsp:nvSpPr>
      <dsp:spPr>
        <a:xfrm rot="1308279">
          <a:off x="2193872" y="2964397"/>
          <a:ext cx="653200" cy="58710"/>
        </a:xfrm>
        <a:custGeom>
          <a:avLst/>
          <a:gdLst/>
          <a:ahLst/>
          <a:cxnLst/>
          <a:rect l="0" t="0" r="0" b="0"/>
          <a:pathLst>
            <a:path>
              <a:moveTo>
                <a:pt x="0" y="29355"/>
              </a:moveTo>
              <a:lnTo>
                <a:pt x="653200" y="293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0AF1C-6B09-4732-A5A4-660E5F0C32DD}">
      <dsp:nvSpPr>
        <dsp:cNvPr id="0" name=""/>
        <dsp:cNvSpPr/>
      </dsp:nvSpPr>
      <dsp:spPr>
        <a:xfrm rot="20291721">
          <a:off x="2193872" y="2152629"/>
          <a:ext cx="653200" cy="58710"/>
        </a:xfrm>
        <a:custGeom>
          <a:avLst/>
          <a:gdLst/>
          <a:ahLst/>
          <a:cxnLst/>
          <a:rect l="0" t="0" r="0" b="0"/>
          <a:pathLst>
            <a:path>
              <a:moveTo>
                <a:pt x="0" y="29355"/>
              </a:moveTo>
              <a:lnTo>
                <a:pt x="653200" y="293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D09D49-6285-416D-A5B6-E02C8D1E1295}">
      <dsp:nvSpPr>
        <dsp:cNvPr id="0" name=""/>
        <dsp:cNvSpPr/>
      </dsp:nvSpPr>
      <dsp:spPr>
        <a:xfrm rot="17925712">
          <a:off x="1657364" y="1443392"/>
          <a:ext cx="921282" cy="58710"/>
        </a:xfrm>
        <a:custGeom>
          <a:avLst/>
          <a:gdLst/>
          <a:ahLst/>
          <a:cxnLst/>
          <a:rect l="0" t="0" r="0" b="0"/>
          <a:pathLst>
            <a:path>
              <a:moveTo>
                <a:pt x="0" y="29355"/>
              </a:moveTo>
              <a:lnTo>
                <a:pt x="921282" y="293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C59D8-610B-4131-84EF-2F8DAB8AE160}">
      <dsp:nvSpPr>
        <dsp:cNvPr id="0" name=""/>
        <dsp:cNvSpPr/>
      </dsp:nvSpPr>
      <dsp:spPr>
        <a:xfrm>
          <a:off x="489770" y="1571710"/>
          <a:ext cx="2032316" cy="20323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9F73A-FDA9-4A33-BE0C-8AAECF0EDE6B}">
      <dsp:nvSpPr>
        <dsp:cNvPr id="0" name=""/>
        <dsp:cNvSpPr/>
      </dsp:nvSpPr>
      <dsp:spPr>
        <a:xfrm>
          <a:off x="2044514" y="1411"/>
          <a:ext cx="1137706" cy="11377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Segoe UI Light"/>
            </a:rPr>
            <a:t>Valuable</a:t>
          </a:r>
          <a:endParaRPr lang="en-GB" sz="1700" kern="1200"/>
        </a:p>
      </dsp:txBody>
      <dsp:txXfrm>
        <a:off x="2211127" y="168024"/>
        <a:ext cx="804480" cy="804480"/>
      </dsp:txXfrm>
    </dsp:sp>
    <dsp:sp modelId="{2A005BC6-0106-4FE4-84EF-8BD5C0B481E7}">
      <dsp:nvSpPr>
        <dsp:cNvPr id="0" name=""/>
        <dsp:cNvSpPr/>
      </dsp:nvSpPr>
      <dsp:spPr>
        <a:xfrm>
          <a:off x="3295991" y="1411"/>
          <a:ext cx="1706559" cy="1137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>
              <a:latin typeface="Segoe UI Light"/>
            </a:rPr>
            <a:t>Something people choose to use</a:t>
          </a:r>
          <a:endParaRPr lang="en-GB" sz="1200" kern="1200"/>
        </a:p>
      </dsp:txBody>
      <dsp:txXfrm>
        <a:off x="3295991" y="1411"/>
        <a:ext cx="1706559" cy="1137706"/>
      </dsp:txXfrm>
    </dsp:sp>
    <dsp:sp modelId="{E5DC0035-6843-4250-9173-06AAE993FA10}">
      <dsp:nvSpPr>
        <dsp:cNvPr id="0" name=""/>
        <dsp:cNvSpPr/>
      </dsp:nvSpPr>
      <dsp:spPr>
        <a:xfrm>
          <a:off x="2783008" y="1280521"/>
          <a:ext cx="1137706" cy="11377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Segoe UI Light"/>
            </a:rPr>
            <a:t>Usable</a:t>
          </a:r>
          <a:endParaRPr lang="en-GB" sz="1700" kern="1200"/>
        </a:p>
      </dsp:txBody>
      <dsp:txXfrm>
        <a:off x="2949621" y="1447134"/>
        <a:ext cx="804480" cy="804480"/>
      </dsp:txXfrm>
    </dsp:sp>
    <dsp:sp modelId="{E561519E-E82D-4F1C-BD60-49C1841FA06F}">
      <dsp:nvSpPr>
        <dsp:cNvPr id="0" name=""/>
        <dsp:cNvSpPr/>
      </dsp:nvSpPr>
      <dsp:spPr>
        <a:xfrm>
          <a:off x="4034485" y="1280521"/>
          <a:ext cx="1706559" cy="1137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>
              <a:latin typeface="Segoe UI Light"/>
            </a:rPr>
            <a:t>Easy to figure out how to use</a:t>
          </a:r>
          <a:endParaRPr lang="en-GB" sz="1200" kern="1200"/>
        </a:p>
      </dsp:txBody>
      <dsp:txXfrm>
        <a:off x="4034485" y="1280521"/>
        <a:ext cx="1706559" cy="1137706"/>
      </dsp:txXfrm>
    </dsp:sp>
    <dsp:sp modelId="{50D8E3C3-618F-467E-B2AB-1AD6B7734365}">
      <dsp:nvSpPr>
        <dsp:cNvPr id="0" name=""/>
        <dsp:cNvSpPr/>
      </dsp:nvSpPr>
      <dsp:spPr>
        <a:xfrm>
          <a:off x="2783008" y="2757510"/>
          <a:ext cx="1137706" cy="11377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Segoe UI Light"/>
            </a:rPr>
            <a:t>Feasible</a:t>
          </a:r>
          <a:endParaRPr lang="en-GB" sz="1700" kern="1200"/>
        </a:p>
      </dsp:txBody>
      <dsp:txXfrm>
        <a:off x="2949621" y="2924123"/>
        <a:ext cx="804480" cy="804480"/>
      </dsp:txXfrm>
    </dsp:sp>
    <dsp:sp modelId="{692891BC-C39D-4D4A-8A21-C2AF5189783E}">
      <dsp:nvSpPr>
        <dsp:cNvPr id="0" name=""/>
        <dsp:cNvSpPr/>
      </dsp:nvSpPr>
      <dsp:spPr>
        <a:xfrm>
          <a:off x="4034485" y="2757510"/>
          <a:ext cx="1706559" cy="1137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>
              <a:latin typeface="Segoe UI Light"/>
            </a:rPr>
            <a:t>Buildable using the technology stack and skills available</a:t>
          </a:r>
          <a:endParaRPr lang="en-GB" sz="1200" kern="1200"/>
        </a:p>
      </dsp:txBody>
      <dsp:txXfrm>
        <a:off x="4034485" y="2757510"/>
        <a:ext cx="1706559" cy="1137706"/>
      </dsp:txXfrm>
    </dsp:sp>
    <dsp:sp modelId="{8813A5DF-7BC6-4BDA-80F3-C13C01402378}">
      <dsp:nvSpPr>
        <dsp:cNvPr id="0" name=""/>
        <dsp:cNvSpPr/>
      </dsp:nvSpPr>
      <dsp:spPr>
        <a:xfrm>
          <a:off x="2044514" y="4036619"/>
          <a:ext cx="1137706" cy="11377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Segoe UI Light"/>
            </a:rPr>
            <a:t>Viable</a:t>
          </a:r>
        </a:p>
      </dsp:txBody>
      <dsp:txXfrm>
        <a:off x="2211127" y="4203232"/>
        <a:ext cx="804480" cy="804480"/>
      </dsp:txXfrm>
    </dsp:sp>
    <dsp:sp modelId="{2B1CE197-624E-4F61-A823-A6A93515D514}">
      <dsp:nvSpPr>
        <dsp:cNvPr id="0" name=""/>
        <dsp:cNvSpPr/>
      </dsp:nvSpPr>
      <dsp:spPr>
        <a:xfrm>
          <a:off x="3295991" y="4036619"/>
          <a:ext cx="1706559" cy="1137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>
              <a:solidFill>
                <a:srgbClr val="192844"/>
              </a:solidFill>
              <a:latin typeface="Segoe UI Light"/>
            </a:rPr>
            <a:t>Workable for our stakeholders within our budget, legal, ethical, and reputational constraints</a:t>
          </a:r>
          <a:endParaRPr lang="en-US" sz="1200" b="0" kern="1200">
            <a:solidFill>
              <a:srgbClr val="192844"/>
            </a:solidFill>
          </a:endParaRPr>
        </a:p>
      </dsp:txBody>
      <dsp:txXfrm>
        <a:off x="3295991" y="4036619"/>
        <a:ext cx="1706559" cy="11377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9CB00-86A8-44BA-B433-689B636CF4E4}">
      <dsp:nvSpPr>
        <dsp:cNvPr id="0" name=""/>
        <dsp:cNvSpPr/>
      </dsp:nvSpPr>
      <dsp:spPr>
        <a:xfrm>
          <a:off x="0" y="0"/>
          <a:ext cx="3446456" cy="13785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>
              <a:latin typeface="Segoe UI Light" panose="020B0502040204020203" pitchFamily="34" charset="0"/>
              <a:cs typeface="Segoe UI Light" panose="020B0502040204020203" pitchFamily="34" charset="0"/>
            </a:rPr>
            <a:t>It Is:</a:t>
          </a:r>
          <a:endParaRPr lang="en-GB" sz="4800" kern="120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0" y="0"/>
        <a:ext cx="3446456" cy="1378582"/>
      </dsp:txXfrm>
    </dsp:sp>
    <dsp:sp modelId="{DD6EAE41-1B4B-4041-939D-9F23DCB9DD5B}">
      <dsp:nvSpPr>
        <dsp:cNvPr id="0" name=""/>
        <dsp:cNvSpPr/>
      </dsp:nvSpPr>
      <dsp:spPr>
        <a:xfrm>
          <a:off x="36" y="1393211"/>
          <a:ext cx="3446456" cy="2108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A Data Model</a:t>
          </a:r>
          <a:endParaRPr lang="en-GB" sz="20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A Reporting Table</a:t>
          </a:r>
          <a:endParaRPr lang="en-GB" sz="20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An ML Model</a:t>
          </a:r>
        </a:p>
      </dsp:txBody>
      <dsp:txXfrm>
        <a:off x="36" y="1393211"/>
        <a:ext cx="3446456" cy="2108160"/>
      </dsp:txXfrm>
    </dsp:sp>
    <dsp:sp modelId="{FD35930F-38DA-4720-AB9A-E3D7D5DF0429}">
      <dsp:nvSpPr>
        <dsp:cNvPr id="0" name=""/>
        <dsp:cNvSpPr/>
      </dsp:nvSpPr>
      <dsp:spPr>
        <a:xfrm>
          <a:off x="3928996" y="14628"/>
          <a:ext cx="3446456" cy="13785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It is NOT:</a:t>
          </a:r>
          <a:endParaRPr lang="en-GB" sz="48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3928996" y="14628"/>
        <a:ext cx="3446456" cy="1378582"/>
      </dsp:txXfrm>
    </dsp:sp>
    <dsp:sp modelId="{A94BABBF-AACD-4EED-ACB2-1B8786230135}">
      <dsp:nvSpPr>
        <dsp:cNvPr id="0" name=""/>
        <dsp:cNvSpPr/>
      </dsp:nvSpPr>
      <dsp:spPr>
        <a:xfrm>
          <a:off x="3928996" y="1393211"/>
          <a:ext cx="3446456" cy="2108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A Dashboard</a:t>
          </a:r>
          <a:endParaRPr lang="en-GB" sz="20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Segoe UI Light" panose="020B0502040204020203" pitchFamily="34" charset="0"/>
              <a:cs typeface="Segoe UI Light" panose="020B0502040204020203" pitchFamily="34" charset="0"/>
            </a:rPr>
            <a:t>An Application</a:t>
          </a:r>
          <a:endParaRPr lang="en-GB" sz="2000" kern="1200">
            <a:latin typeface="Segoe UI Light" panose="020B0502040204020203" pitchFamily="34" charset="0"/>
            <a:cs typeface="Segoe UI Light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An Entire Data Warehouse / Lake</a:t>
          </a:r>
          <a:endParaRPr lang="en-GB" sz="20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3928996" y="1393211"/>
        <a:ext cx="3446456" cy="21081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B72BC-CCE3-4453-A453-2554AA6165B4}">
      <dsp:nvSpPr>
        <dsp:cNvPr id="0" name=""/>
        <dsp:cNvSpPr/>
      </dsp:nvSpPr>
      <dsp:spPr>
        <a:xfrm rot="3674288">
          <a:off x="1657364" y="3673634"/>
          <a:ext cx="921282" cy="58710"/>
        </a:xfrm>
        <a:custGeom>
          <a:avLst/>
          <a:gdLst/>
          <a:ahLst/>
          <a:cxnLst/>
          <a:rect l="0" t="0" r="0" b="0"/>
          <a:pathLst>
            <a:path>
              <a:moveTo>
                <a:pt x="0" y="29355"/>
              </a:moveTo>
              <a:lnTo>
                <a:pt x="921282" y="293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56BBC-AE59-436B-9EF1-82378BC26D91}">
      <dsp:nvSpPr>
        <dsp:cNvPr id="0" name=""/>
        <dsp:cNvSpPr/>
      </dsp:nvSpPr>
      <dsp:spPr>
        <a:xfrm rot="1308279">
          <a:off x="2193872" y="2964397"/>
          <a:ext cx="653200" cy="58710"/>
        </a:xfrm>
        <a:custGeom>
          <a:avLst/>
          <a:gdLst/>
          <a:ahLst/>
          <a:cxnLst/>
          <a:rect l="0" t="0" r="0" b="0"/>
          <a:pathLst>
            <a:path>
              <a:moveTo>
                <a:pt x="0" y="29355"/>
              </a:moveTo>
              <a:lnTo>
                <a:pt x="653200" y="293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0AF1C-6B09-4732-A5A4-660E5F0C32DD}">
      <dsp:nvSpPr>
        <dsp:cNvPr id="0" name=""/>
        <dsp:cNvSpPr/>
      </dsp:nvSpPr>
      <dsp:spPr>
        <a:xfrm rot="20291721">
          <a:off x="2193872" y="2152629"/>
          <a:ext cx="653200" cy="58710"/>
        </a:xfrm>
        <a:custGeom>
          <a:avLst/>
          <a:gdLst/>
          <a:ahLst/>
          <a:cxnLst/>
          <a:rect l="0" t="0" r="0" b="0"/>
          <a:pathLst>
            <a:path>
              <a:moveTo>
                <a:pt x="0" y="29355"/>
              </a:moveTo>
              <a:lnTo>
                <a:pt x="653200" y="293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D09D49-6285-416D-A5B6-E02C8D1E1295}">
      <dsp:nvSpPr>
        <dsp:cNvPr id="0" name=""/>
        <dsp:cNvSpPr/>
      </dsp:nvSpPr>
      <dsp:spPr>
        <a:xfrm rot="17925712">
          <a:off x="1657364" y="1443392"/>
          <a:ext cx="921282" cy="58710"/>
        </a:xfrm>
        <a:custGeom>
          <a:avLst/>
          <a:gdLst/>
          <a:ahLst/>
          <a:cxnLst/>
          <a:rect l="0" t="0" r="0" b="0"/>
          <a:pathLst>
            <a:path>
              <a:moveTo>
                <a:pt x="0" y="29355"/>
              </a:moveTo>
              <a:lnTo>
                <a:pt x="921282" y="293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C59D8-610B-4131-84EF-2F8DAB8AE160}">
      <dsp:nvSpPr>
        <dsp:cNvPr id="0" name=""/>
        <dsp:cNvSpPr/>
      </dsp:nvSpPr>
      <dsp:spPr>
        <a:xfrm>
          <a:off x="489770" y="1571710"/>
          <a:ext cx="2032316" cy="20323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9F73A-FDA9-4A33-BE0C-8AAECF0EDE6B}">
      <dsp:nvSpPr>
        <dsp:cNvPr id="0" name=""/>
        <dsp:cNvSpPr/>
      </dsp:nvSpPr>
      <dsp:spPr>
        <a:xfrm>
          <a:off x="2044514" y="1411"/>
          <a:ext cx="1137706" cy="11377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Segoe UI Light"/>
            </a:rPr>
            <a:t>Valuable</a:t>
          </a:r>
          <a:endParaRPr lang="en-GB" sz="1700" kern="1200"/>
        </a:p>
      </dsp:txBody>
      <dsp:txXfrm>
        <a:off x="2211127" y="168024"/>
        <a:ext cx="804480" cy="804480"/>
      </dsp:txXfrm>
    </dsp:sp>
    <dsp:sp modelId="{2A005BC6-0106-4FE4-84EF-8BD5C0B481E7}">
      <dsp:nvSpPr>
        <dsp:cNvPr id="0" name=""/>
        <dsp:cNvSpPr/>
      </dsp:nvSpPr>
      <dsp:spPr>
        <a:xfrm>
          <a:off x="3295991" y="1411"/>
          <a:ext cx="1706559" cy="1137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>
              <a:latin typeface="Segoe UI Light"/>
            </a:rPr>
            <a:t>Something people choose to use</a:t>
          </a:r>
          <a:endParaRPr lang="en-GB" sz="1200" kern="1200"/>
        </a:p>
      </dsp:txBody>
      <dsp:txXfrm>
        <a:off x="3295991" y="1411"/>
        <a:ext cx="1706559" cy="1137706"/>
      </dsp:txXfrm>
    </dsp:sp>
    <dsp:sp modelId="{E5DC0035-6843-4250-9173-06AAE993FA10}">
      <dsp:nvSpPr>
        <dsp:cNvPr id="0" name=""/>
        <dsp:cNvSpPr/>
      </dsp:nvSpPr>
      <dsp:spPr>
        <a:xfrm>
          <a:off x="2783008" y="1280521"/>
          <a:ext cx="1137706" cy="11377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Segoe UI Light"/>
            </a:rPr>
            <a:t>Usable</a:t>
          </a:r>
          <a:endParaRPr lang="en-GB" sz="1700" kern="1200"/>
        </a:p>
      </dsp:txBody>
      <dsp:txXfrm>
        <a:off x="2949621" y="1447134"/>
        <a:ext cx="804480" cy="804480"/>
      </dsp:txXfrm>
    </dsp:sp>
    <dsp:sp modelId="{E561519E-E82D-4F1C-BD60-49C1841FA06F}">
      <dsp:nvSpPr>
        <dsp:cNvPr id="0" name=""/>
        <dsp:cNvSpPr/>
      </dsp:nvSpPr>
      <dsp:spPr>
        <a:xfrm>
          <a:off x="4034485" y="1280521"/>
          <a:ext cx="1706559" cy="1137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>
              <a:latin typeface="Segoe UI Light"/>
            </a:rPr>
            <a:t>Easy to figure out how to use</a:t>
          </a:r>
          <a:endParaRPr lang="en-GB" sz="1200" kern="1200"/>
        </a:p>
      </dsp:txBody>
      <dsp:txXfrm>
        <a:off x="4034485" y="1280521"/>
        <a:ext cx="1706559" cy="1137706"/>
      </dsp:txXfrm>
    </dsp:sp>
    <dsp:sp modelId="{50D8E3C3-618F-467E-B2AB-1AD6B7734365}">
      <dsp:nvSpPr>
        <dsp:cNvPr id="0" name=""/>
        <dsp:cNvSpPr/>
      </dsp:nvSpPr>
      <dsp:spPr>
        <a:xfrm>
          <a:off x="2783008" y="2757510"/>
          <a:ext cx="1137706" cy="11377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Segoe UI Light"/>
            </a:rPr>
            <a:t>Feasible</a:t>
          </a:r>
          <a:endParaRPr lang="en-GB" sz="1700" kern="1200"/>
        </a:p>
      </dsp:txBody>
      <dsp:txXfrm>
        <a:off x="2949621" y="2924123"/>
        <a:ext cx="804480" cy="804480"/>
      </dsp:txXfrm>
    </dsp:sp>
    <dsp:sp modelId="{692891BC-C39D-4D4A-8A21-C2AF5189783E}">
      <dsp:nvSpPr>
        <dsp:cNvPr id="0" name=""/>
        <dsp:cNvSpPr/>
      </dsp:nvSpPr>
      <dsp:spPr>
        <a:xfrm>
          <a:off x="4034485" y="2757510"/>
          <a:ext cx="1706559" cy="1137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>
              <a:latin typeface="Segoe UI Light"/>
            </a:rPr>
            <a:t>Buildable using the technology stack and skills available</a:t>
          </a:r>
          <a:endParaRPr lang="en-GB" sz="1200" kern="1200"/>
        </a:p>
      </dsp:txBody>
      <dsp:txXfrm>
        <a:off x="4034485" y="2757510"/>
        <a:ext cx="1706559" cy="1137706"/>
      </dsp:txXfrm>
    </dsp:sp>
    <dsp:sp modelId="{8813A5DF-7BC6-4BDA-80F3-C13C01402378}">
      <dsp:nvSpPr>
        <dsp:cNvPr id="0" name=""/>
        <dsp:cNvSpPr/>
      </dsp:nvSpPr>
      <dsp:spPr>
        <a:xfrm>
          <a:off x="2044514" y="4036619"/>
          <a:ext cx="1137706" cy="11377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Segoe UI Light"/>
            </a:rPr>
            <a:t>Viable</a:t>
          </a:r>
        </a:p>
      </dsp:txBody>
      <dsp:txXfrm>
        <a:off x="2211127" y="4203232"/>
        <a:ext cx="804480" cy="804480"/>
      </dsp:txXfrm>
    </dsp:sp>
    <dsp:sp modelId="{2B1CE197-624E-4F61-A823-A6A93515D514}">
      <dsp:nvSpPr>
        <dsp:cNvPr id="0" name=""/>
        <dsp:cNvSpPr/>
      </dsp:nvSpPr>
      <dsp:spPr>
        <a:xfrm>
          <a:off x="3295991" y="4036619"/>
          <a:ext cx="1706559" cy="1137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>
              <a:solidFill>
                <a:srgbClr val="192844"/>
              </a:solidFill>
              <a:latin typeface="Segoe UI Light"/>
            </a:rPr>
            <a:t>Workable for our stakeholders within our budget, legal, ethical, and reputational constraints</a:t>
          </a:r>
          <a:endParaRPr lang="en-US" sz="1200" b="0" kern="1200">
            <a:solidFill>
              <a:srgbClr val="192844"/>
            </a:solidFill>
          </a:endParaRPr>
        </a:p>
      </dsp:txBody>
      <dsp:txXfrm>
        <a:off x="3295991" y="4036619"/>
        <a:ext cx="1706559" cy="1137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41F82-BABD-440E-BD96-93B6A9EE8FC2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1893E-E5CE-4AFE-B375-B4710D0CE3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05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I’m Johnny Winter – my pronouns are he him.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For those that don’t know me…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I work as a consultant for Advancing Analytics – we’re Data Engineering, Analytics and AI specialists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In my spare time I run the website </a:t>
            </a:r>
            <a:r>
              <a:rPr lang="en-GB" dirty="0" err="1"/>
              <a:t>Greyskull</a:t>
            </a:r>
            <a:r>
              <a:rPr lang="en-GB" dirty="0"/>
              <a:t> Analytics where I have a blog and YouTube channel, mainly covering content on Power BI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And I’m also one of the co-organisers of the Manchester Power BI user group, one of the biggest and longest running user groups in the 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009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774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Discoverable – i.e. people know it exists – think Data </a:t>
            </a:r>
            <a:r>
              <a:rPr lang="en-GB" dirty="0" err="1"/>
              <a:t>Catalogs</a:t>
            </a:r>
            <a:r>
              <a:rPr lang="en-GB" dirty="0"/>
              <a:t> etc…</a:t>
            </a:r>
          </a:p>
          <a:p>
            <a:endParaRPr lang="en-GB" dirty="0"/>
          </a:p>
          <a:p>
            <a:r>
              <a:rPr lang="en-GB" dirty="0"/>
              <a:t>Addressable – offers permanent and unique address… stays in the same place, doesn’t get </a:t>
            </a:r>
            <a:r>
              <a:rPr lang="en-GB" dirty="0" err="1"/>
              <a:t>superceded</a:t>
            </a:r>
            <a:r>
              <a:rPr lang="en-GB" dirty="0"/>
              <a:t> by something different</a:t>
            </a:r>
          </a:p>
          <a:p>
            <a:endParaRPr lang="en-GB" dirty="0"/>
          </a:p>
          <a:p>
            <a:r>
              <a:rPr lang="en-GB" dirty="0"/>
              <a:t>Understandable – plays into the usability element. Should be intuitive but also have accompanying documentation (formalised description of the data… think data dictionaries)</a:t>
            </a:r>
          </a:p>
          <a:p>
            <a:endParaRPr lang="en-GB" dirty="0"/>
          </a:p>
          <a:p>
            <a:r>
              <a:rPr lang="en-GB" dirty="0"/>
              <a:t>Trustworthy – data quality metrics but also </a:t>
            </a:r>
            <a:r>
              <a:rPr lang="en-GB" dirty="0" err="1"/>
              <a:t>timelineness</a:t>
            </a:r>
            <a:r>
              <a:rPr lang="en-GB" dirty="0"/>
              <a:t> and completeness plus performance</a:t>
            </a:r>
          </a:p>
          <a:p>
            <a:endParaRPr lang="en-GB" dirty="0"/>
          </a:p>
          <a:p>
            <a:r>
              <a:rPr lang="en-GB" dirty="0"/>
              <a:t>Natively Accessible – can be accessed by a range of users using their preferred tooling. SQL/Excel/Power BI</a:t>
            </a:r>
          </a:p>
          <a:p>
            <a:endParaRPr lang="en-GB" dirty="0"/>
          </a:p>
          <a:p>
            <a:r>
              <a:rPr lang="en-GB" dirty="0"/>
              <a:t>Interoperable – common metadata fields, common primary/surrogate keys</a:t>
            </a:r>
          </a:p>
          <a:p>
            <a:endParaRPr lang="en-GB" dirty="0"/>
          </a:p>
          <a:p>
            <a:r>
              <a:rPr lang="en-GB" dirty="0"/>
              <a:t>Value on it’s own – a single fact table with no context is no good… should have wider context/value</a:t>
            </a:r>
          </a:p>
          <a:p>
            <a:endParaRPr lang="en-GB" dirty="0"/>
          </a:p>
          <a:p>
            <a:r>
              <a:rPr lang="en-GB" dirty="0"/>
              <a:t>Secure - duh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795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Sounds like nirvana right? </a:t>
            </a:r>
            <a:r>
              <a:rPr lang="en-GB" err="1"/>
              <a:t>Im</a:t>
            </a:r>
            <a:r>
              <a:rPr lang="en-GB"/>
              <a:t> picturing a scene from Star Trek, no one needs money anymore. Everyone is happy</a:t>
            </a:r>
          </a:p>
          <a:p>
            <a:endParaRPr lang="en-GB"/>
          </a:p>
          <a:p>
            <a:r>
              <a:rPr lang="en-GB"/>
              <a:t>Well, According to Gartner, Data Mesh is already obsolete before its reached peak hype.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74D8C-BCFD-43F5-A7FB-AB65415F61D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859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And they’re not wrong in my opinion. To achieve a true data mesh, you are expecting a level of distributed skills, robust processes, and second nature discipline that doesn’t exist in startups let alone large enterprise organisations struggling to move away from Excel-based databases. It’s the people and process that lets it down. Not the tech</a:t>
            </a:r>
          </a:p>
          <a:p>
            <a:endParaRPr lang="en-GB"/>
          </a:p>
          <a:p>
            <a:r>
              <a:rPr lang="en-GB"/>
              <a:t>Its not all doom and gloom though and we can salvage some pieces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74D8C-BCFD-43F5-A7FB-AB65415F61D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247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285C6-D5D0-4F28-19D8-99492C94F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F0E0A3-9F43-A2E4-68B2-AE1FE57116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031AD-1E13-031B-CEBB-576D7E71C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Sounds like nirvana right? </a:t>
            </a:r>
            <a:r>
              <a:rPr lang="en-GB" err="1"/>
              <a:t>Im</a:t>
            </a:r>
            <a:r>
              <a:rPr lang="en-GB"/>
              <a:t> picturing a scene from Star Trek, no one needs money anymore. Everyone is happy</a:t>
            </a:r>
          </a:p>
          <a:p>
            <a:endParaRPr lang="en-GB"/>
          </a:p>
          <a:p>
            <a:r>
              <a:rPr lang="en-GB"/>
              <a:t>Well, According to Gartner, Data Mesh is already obsolete before its reached peak hype.</a:t>
            </a:r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9F928-D704-E72E-2373-302BCDB284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74D8C-BCFD-43F5-A7FB-AB65415F61D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089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I’ve been working in data since 2007 and here are some of the places that career has taken me.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 last 3 roles have all been consultancy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351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432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Published in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779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Traditionally, Central IT would ingest, process and serve all of the data. Each department or business unit would consume from this central function</a:t>
            </a:r>
          </a:p>
          <a:p>
            <a:endParaRPr lang="en-GB"/>
          </a:p>
          <a:p>
            <a:r>
              <a:rPr lang="en-GB"/>
              <a:t>That doesn’t scale well. It keeps responsibility for the data in the hands of central IT</a:t>
            </a:r>
          </a:p>
          <a:p>
            <a:endParaRPr lang="en-GB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74D8C-BCFD-43F5-A7FB-AB65415F61D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729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Traditionally, Central IT would ingest, process and serve all of the data. Each department or business unit would consume from this central function</a:t>
            </a:r>
          </a:p>
          <a:p>
            <a:endParaRPr lang="en-GB"/>
          </a:p>
          <a:p>
            <a:r>
              <a:rPr lang="en-GB"/>
              <a:t>That doesn’t scale well. It keeps responsibility for the data in the hands of central IT</a:t>
            </a:r>
          </a:p>
          <a:p>
            <a:endParaRPr lang="en-GB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74D8C-BCFD-43F5-A7FB-AB65415F61D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0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Domains – business unit aligned or teams or departments or analytical alignment</a:t>
            </a:r>
          </a:p>
          <a:p>
            <a:r>
              <a:rPr lang="en-GB"/>
              <a:t>Data as a product – domains producing data outputs as products for end users and other domains to interact with. Is this a data model?</a:t>
            </a:r>
          </a:p>
          <a:p>
            <a:r>
              <a:rPr lang="en-GB"/>
              <a:t>Governance – this creates federated governance within each domain. They own their data, the processes to prepare it and the security surrounding it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74D8C-BCFD-43F5-A7FB-AB65415F61D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938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Former United States Chief Data Scientist</a:t>
            </a:r>
          </a:p>
          <a:p>
            <a:endParaRPr lang="en-GB" dirty="0"/>
          </a:p>
          <a:p>
            <a:r>
              <a:rPr lang="en-GB" dirty="0"/>
              <a:t>Booked published in 2012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283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B0724-A66A-E063-0191-7F52E81C7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EC828B-A88B-059D-07AA-B1CA3D0733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FE5563-5F97-D30D-F96E-7A31F6265F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Former United States Chief Data Scientist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B219E-9E27-1D4A-F122-53B296688D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538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9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9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0" y="-5924"/>
            <a:ext cx="2265219" cy="6863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6353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1622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Accent Colo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DFBB5C-018C-416D-A1A1-736AEA6BFD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3" r="6893"/>
          <a:stretch/>
        </p:blipFill>
        <p:spPr>
          <a:xfrm>
            <a:off x="119336" y="116632"/>
            <a:ext cx="720080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11280576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529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15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67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41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5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34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No Title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40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No Title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718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lain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167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9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5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791" y="2244785"/>
            <a:ext cx="10099963" cy="6096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7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951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57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79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0" y="-5924"/>
            <a:ext cx="2265219" cy="6863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3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52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816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2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58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1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17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4" r:id="rId13"/>
    <p:sldLayoutId id="2147483716" r:id="rId14"/>
    <p:sldLayoutId id="2147483734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370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sv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44.svg"/><Relationship Id="rId4" Type="http://schemas.openxmlformats.org/officeDocument/2006/relationships/image" Target="../media/image36.sv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fif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0hnnyw1nter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dvancinganalytics.co.uk/" TargetMode="External"/><Relationship Id="rId4" Type="http://schemas.openxmlformats.org/officeDocument/2006/relationships/hyperlink" Target="https://greyskullanalytics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31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30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E3DA9C-8F27-2EFC-171F-4B7F95BCD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7" y="1397806"/>
            <a:ext cx="10099963" cy="609600"/>
          </a:xfrm>
        </p:spPr>
        <p:txBody>
          <a:bodyPr/>
          <a:lstStyle/>
          <a:p>
            <a:r>
              <a:rPr lang="en-GB" sz="9600" dirty="0"/>
              <a:t>WHAT THE **** IS A DATA PRODUCT?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EA44459-EB50-482B-04EF-9E6E24305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979" y="4819889"/>
            <a:ext cx="1790037" cy="178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4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47F0-E4F6-B0CC-FF12-D73F3FF3E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data mesh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0D2304-6385-65AC-EBE7-2D93B572FE55}"/>
              </a:ext>
            </a:extLst>
          </p:cNvPr>
          <p:cNvSpPr/>
          <p:nvPr/>
        </p:nvSpPr>
        <p:spPr>
          <a:xfrm>
            <a:off x="7708748" y="385401"/>
            <a:ext cx="1975292" cy="1577430"/>
          </a:xfrm>
          <a:custGeom>
            <a:avLst/>
            <a:gdLst>
              <a:gd name="connsiteX0" fmla="*/ 0 w 1975292"/>
              <a:gd name="connsiteY0" fmla="*/ 788715 h 1577430"/>
              <a:gd name="connsiteX1" fmla="*/ 987646 w 1975292"/>
              <a:gd name="connsiteY1" fmla="*/ 0 h 1577430"/>
              <a:gd name="connsiteX2" fmla="*/ 1975292 w 1975292"/>
              <a:gd name="connsiteY2" fmla="*/ 788715 h 1577430"/>
              <a:gd name="connsiteX3" fmla="*/ 987646 w 1975292"/>
              <a:gd name="connsiteY3" fmla="*/ 1577430 h 1577430"/>
              <a:gd name="connsiteX4" fmla="*/ 0 w 1975292"/>
              <a:gd name="connsiteY4" fmla="*/ 788715 h 15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292" h="1577430" extrusionOk="0">
                <a:moveTo>
                  <a:pt x="0" y="788715"/>
                </a:moveTo>
                <a:cubicBezTo>
                  <a:pt x="26966" y="299294"/>
                  <a:pt x="519763" y="-59294"/>
                  <a:pt x="987646" y="0"/>
                </a:cubicBezTo>
                <a:cubicBezTo>
                  <a:pt x="1445809" y="26310"/>
                  <a:pt x="2049170" y="313363"/>
                  <a:pt x="1975292" y="788715"/>
                </a:cubicBezTo>
                <a:cubicBezTo>
                  <a:pt x="1933809" y="1268408"/>
                  <a:pt x="1387339" y="1550104"/>
                  <a:pt x="987646" y="1577430"/>
                </a:cubicBezTo>
                <a:cubicBezTo>
                  <a:pt x="409313" y="1643715"/>
                  <a:pt x="-59226" y="1264719"/>
                  <a:pt x="0" y="788715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8530678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CE6F0B3-8566-4163-9E4A-AE0333381C42}"/>
              </a:ext>
            </a:extLst>
          </p:cNvPr>
          <p:cNvSpPr/>
          <p:nvPr/>
        </p:nvSpPr>
        <p:spPr>
          <a:xfrm>
            <a:off x="1108479" y="4592504"/>
            <a:ext cx="1975292" cy="1577430"/>
          </a:xfrm>
          <a:custGeom>
            <a:avLst/>
            <a:gdLst>
              <a:gd name="connsiteX0" fmla="*/ 0 w 1975292"/>
              <a:gd name="connsiteY0" fmla="*/ 788715 h 1577430"/>
              <a:gd name="connsiteX1" fmla="*/ 987646 w 1975292"/>
              <a:gd name="connsiteY1" fmla="*/ 0 h 1577430"/>
              <a:gd name="connsiteX2" fmla="*/ 1975292 w 1975292"/>
              <a:gd name="connsiteY2" fmla="*/ 788715 h 1577430"/>
              <a:gd name="connsiteX3" fmla="*/ 987646 w 1975292"/>
              <a:gd name="connsiteY3" fmla="*/ 1577430 h 1577430"/>
              <a:gd name="connsiteX4" fmla="*/ 0 w 1975292"/>
              <a:gd name="connsiteY4" fmla="*/ 788715 h 15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292" h="1577430" extrusionOk="0">
                <a:moveTo>
                  <a:pt x="0" y="788715"/>
                </a:moveTo>
                <a:cubicBezTo>
                  <a:pt x="-36843" y="349342"/>
                  <a:pt x="344200" y="-81651"/>
                  <a:pt x="987646" y="0"/>
                </a:cubicBezTo>
                <a:cubicBezTo>
                  <a:pt x="1555544" y="85289"/>
                  <a:pt x="1943810" y="423400"/>
                  <a:pt x="1975292" y="788715"/>
                </a:cubicBezTo>
                <a:cubicBezTo>
                  <a:pt x="1997158" y="1109969"/>
                  <a:pt x="1533046" y="1603800"/>
                  <a:pt x="987646" y="1577430"/>
                </a:cubicBezTo>
                <a:cubicBezTo>
                  <a:pt x="544957" y="1631375"/>
                  <a:pt x="19785" y="1180324"/>
                  <a:pt x="0" y="78871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437595165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10DDB9-14F8-ADD5-E1D1-46604CE54926}"/>
              </a:ext>
            </a:extLst>
          </p:cNvPr>
          <p:cNvSpPr/>
          <p:nvPr/>
        </p:nvSpPr>
        <p:spPr>
          <a:xfrm>
            <a:off x="1166970" y="1174116"/>
            <a:ext cx="1975292" cy="1577430"/>
          </a:xfrm>
          <a:custGeom>
            <a:avLst/>
            <a:gdLst>
              <a:gd name="connsiteX0" fmla="*/ 0 w 1975292"/>
              <a:gd name="connsiteY0" fmla="*/ 788715 h 1577430"/>
              <a:gd name="connsiteX1" fmla="*/ 987646 w 1975292"/>
              <a:gd name="connsiteY1" fmla="*/ 0 h 1577430"/>
              <a:gd name="connsiteX2" fmla="*/ 1975292 w 1975292"/>
              <a:gd name="connsiteY2" fmla="*/ 788715 h 1577430"/>
              <a:gd name="connsiteX3" fmla="*/ 987646 w 1975292"/>
              <a:gd name="connsiteY3" fmla="*/ 1577430 h 1577430"/>
              <a:gd name="connsiteX4" fmla="*/ 0 w 1975292"/>
              <a:gd name="connsiteY4" fmla="*/ 788715 h 15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292" h="1577430" extrusionOk="0">
                <a:moveTo>
                  <a:pt x="0" y="788715"/>
                </a:moveTo>
                <a:cubicBezTo>
                  <a:pt x="-4725" y="336558"/>
                  <a:pt x="580650" y="35263"/>
                  <a:pt x="987646" y="0"/>
                </a:cubicBezTo>
                <a:cubicBezTo>
                  <a:pt x="1478502" y="92123"/>
                  <a:pt x="1882126" y="336537"/>
                  <a:pt x="1975292" y="788715"/>
                </a:cubicBezTo>
                <a:cubicBezTo>
                  <a:pt x="1992428" y="1375495"/>
                  <a:pt x="1570166" y="1681931"/>
                  <a:pt x="987646" y="1577430"/>
                </a:cubicBezTo>
                <a:cubicBezTo>
                  <a:pt x="342206" y="1656207"/>
                  <a:pt x="-46958" y="1295636"/>
                  <a:pt x="0" y="788715"/>
                </a:cubicBezTo>
                <a:close/>
              </a:path>
            </a:pathLst>
          </a:custGeom>
          <a:noFill/>
          <a:ln w="38100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60856097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B931DC-4BB1-51D7-D3E3-620E2C6807E8}"/>
              </a:ext>
            </a:extLst>
          </p:cNvPr>
          <p:cNvSpPr/>
          <p:nvPr/>
        </p:nvSpPr>
        <p:spPr>
          <a:xfrm>
            <a:off x="8901547" y="3529357"/>
            <a:ext cx="1975292" cy="1577430"/>
          </a:xfrm>
          <a:custGeom>
            <a:avLst/>
            <a:gdLst>
              <a:gd name="connsiteX0" fmla="*/ 0 w 1975292"/>
              <a:gd name="connsiteY0" fmla="*/ 788715 h 1577430"/>
              <a:gd name="connsiteX1" fmla="*/ 987646 w 1975292"/>
              <a:gd name="connsiteY1" fmla="*/ 0 h 1577430"/>
              <a:gd name="connsiteX2" fmla="*/ 1975292 w 1975292"/>
              <a:gd name="connsiteY2" fmla="*/ 788715 h 1577430"/>
              <a:gd name="connsiteX3" fmla="*/ 987646 w 1975292"/>
              <a:gd name="connsiteY3" fmla="*/ 1577430 h 1577430"/>
              <a:gd name="connsiteX4" fmla="*/ 0 w 1975292"/>
              <a:gd name="connsiteY4" fmla="*/ 788715 h 15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292" h="1577430" extrusionOk="0">
                <a:moveTo>
                  <a:pt x="0" y="788715"/>
                </a:moveTo>
                <a:cubicBezTo>
                  <a:pt x="-58760" y="444623"/>
                  <a:pt x="474474" y="92703"/>
                  <a:pt x="987646" y="0"/>
                </a:cubicBezTo>
                <a:cubicBezTo>
                  <a:pt x="1521531" y="125021"/>
                  <a:pt x="2092278" y="339983"/>
                  <a:pt x="1975292" y="788715"/>
                </a:cubicBezTo>
                <a:cubicBezTo>
                  <a:pt x="1872014" y="1167644"/>
                  <a:pt x="1566107" y="1601593"/>
                  <a:pt x="987646" y="1577430"/>
                </a:cubicBezTo>
                <a:cubicBezTo>
                  <a:pt x="388139" y="1471049"/>
                  <a:pt x="-22735" y="1319239"/>
                  <a:pt x="0" y="78871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29286711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1E69A0-CCBC-AF5E-D568-C2B8DB729902}"/>
              </a:ext>
            </a:extLst>
          </p:cNvPr>
          <p:cNvSpPr/>
          <p:nvPr/>
        </p:nvSpPr>
        <p:spPr>
          <a:xfrm>
            <a:off x="5176335" y="5062012"/>
            <a:ext cx="1975292" cy="1577430"/>
          </a:xfrm>
          <a:custGeom>
            <a:avLst/>
            <a:gdLst>
              <a:gd name="connsiteX0" fmla="*/ 0 w 1975292"/>
              <a:gd name="connsiteY0" fmla="*/ 788715 h 1577430"/>
              <a:gd name="connsiteX1" fmla="*/ 987646 w 1975292"/>
              <a:gd name="connsiteY1" fmla="*/ 0 h 1577430"/>
              <a:gd name="connsiteX2" fmla="*/ 1975292 w 1975292"/>
              <a:gd name="connsiteY2" fmla="*/ 788715 h 1577430"/>
              <a:gd name="connsiteX3" fmla="*/ 987646 w 1975292"/>
              <a:gd name="connsiteY3" fmla="*/ 1577430 h 1577430"/>
              <a:gd name="connsiteX4" fmla="*/ 0 w 1975292"/>
              <a:gd name="connsiteY4" fmla="*/ 788715 h 15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292" h="1577430" extrusionOk="0">
                <a:moveTo>
                  <a:pt x="0" y="788715"/>
                </a:moveTo>
                <a:cubicBezTo>
                  <a:pt x="-77326" y="314309"/>
                  <a:pt x="363476" y="14049"/>
                  <a:pt x="987646" y="0"/>
                </a:cubicBezTo>
                <a:cubicBezTo>
                  <a:pt x="1514676" y="-44811"/>
                  <a:pt x="2005861" y="357595"/>
                  <a:pt x="1975292" y="788715"/>
                </a:cubicBezTo>
                <a:cubicBezTo>
                  <a:pt x="2041542" y="1188668"/>
                  <a:pt x="1465466" y="1648472"/>
                  <a:pt x="987646" y="1577430"/>
                </a:cubicBezTo>
                <a:cubicBezTo>
                  <a:pt x="352430" y="1527194"/>
                  <a:pt x="-73635" y="1205278"/>
                  <a:pt x="0" y="78871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52203932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41D97A-4506-E2A6-1437-52BECD929864}"/>
              </a:ext>
            </a:extLst>
          </p:cNvPr>
          <p:cNvSpPr txBox="1"/>
          <p:nvPr/>
        </p:nvSpPr>
        <p:spPr>
          <a:xfrm>
            <a:off x="1286444" y="1787628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Supply Chain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02982-CDDC-DCCB-BED7-51B7A20887B3}"/>
              </a:ext>
            </a:extLst>
          </p:cNvPr>
          <p:cNvSpPr txBox="1"/>
          <p:nvPr/>
        </p:nvSpPr>
        <p:spPr>
          <a:xfrm>
            <a:off x="5809521" y="5673726"/>
            <a:ext cx="793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Sales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8AACD-F8E4-97B0-B20F-E20DFA35AE92}"/>
              </a:ext>
            </a:extLst>
          </p:cNvPr>
          <p:cNvSpPr txBox="1"/>
          <p:nvPr/>
        </p:nvSpPr>
        <p:spPr>
          <a:xfrm>
            <a:off x="8224931" y="1013786"/>
            <a:ext cx="105702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Futura Md BT" panose="020B0602020204020303" pitchFamily="34" charset="0"/>
              </a:rPr>
              <a:t>Product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E1DB40-2801-3725-BE2A-7F8F4CBC8542}"/>
              </a:ext>
            </a:extLst>
          </p:cNvPr>
          <p:cNvSpPr txBox="1"/>
          <p:nvPr/>
        </p:nvSpPr>
        <p:spPr>
          <a:xfrm>
            <a:off x="9286023" y="4161323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Marketing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69F1D-DD8E-AB3D-D8D1-CEB69AE37ADF}"/>
              </a:ext>
            </a:extLst>
          </p:cNvPr>
          <p:cNvSpPr txBox="1"/>
          <p:nvPr/>
        </p:nvSpPr>
        <p:spPr>
          <a:xfrm>
            <a:off x="1530669" y="5150242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Finance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9D23DFB-13CE-E6CE-EC85-6F1EF19CC165}"/>
              </a:ext>
            </a:extLst>
          </p:cNvPr>
          <p:cNvGrpSpPr/>
          <p:nvPr/>
        </p:nvGrpSpPr>
        <p:grpSpPr>
          <a:xfrm>
            <a:off x="6010838" y="2226603"/>
            <a:ext cx="483433" cy="483433"/>
            <a:chOff x="7474546" y="1372130"/>
            <a:chExt cx="483433" cy="48343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356A433-6AC7-C656-5E6E-777C3BC67FF8}"/>
                </a:ext>
              </a:extLst>
            </p:cNvPr>
            <p:cNvSpPr/>
            <p:nvPr/>
          </p:nvSpPr>
          <p:spPr>
            <a:xfrm>
              <a:off x="7474546" y="1372130"/>
              <a:ext cx="483433" cy="48343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23" name="Graphic 22" descr="Continuous Improvement with solid fill">
              <a:extLst>
                <a:ext uri="{FF2B5EF4-FFF2-40B4-BE49-F238E27FC236}">
                  <a16:creationId xmlns:a16="http://schemas.microsoft.com/office/drawing/2014/main" id="{DC01EC92-E42B-C3C9-D24C-0716A83C4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4546" y="1379064"/>
              <a:ext cx="476499" cy="47649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E6516C-FE4F-45B0-601A-A9FD39DE1738}"/>
              </a:ext>
            </a:extLst>
          </p:cNvPr>
          <p:cNvGrpSpPr/>
          <p:nvPr/>
        </p:nvGrpSpPr>
        <p:grpSpPr>
          <a:xfrm>
            <a:off x="5602843" y="3746519"/>
            <a:ext cx="483433" cy="501781"/>
            <a:chOff x="8907802" y="3780979"/>
            <a:chExt cx="483433" cy="50178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F18C4E7-8426-869E-1687-13BFF31945CA}"/>
                </a:ext>
              </a:extLst>
            </p:cNvPr>
            <p:cNvSpPr/>
            <p:nvPr/>
          </p:nvSpPr>
          <p:spPr>
            <a:xfrm>
              <a:off x="8907802" y="3780979"/>
              <a:ext cx="483433" cy="483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35" name="Graphic 34" descr="Handshake with solid fill">
              <a:extLst>
                <a:ext uri="{FF2B5EF4-FFF2-40B4-BE49-F238E27FC236}">
                  <a16:creationId xmlns:a16="http://schemas.microsoft.com/office/drawing/2014/main" id="{D2C8D758-7FBA-2EC0-299A-4077CC8DE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07802" y="3806261"/>
              <a:ext cx="476499" cy="476499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7F97F6-A946-C54A-4777-7846D474F57F}"/>
              </a:ext>
            </a:extLst>
          </p:cNvPr>
          <p:cNvGrpSpPr/>
          <p:nvPr/>
        </p:nvGrpSpPr>
        <p:grpSpPr>
          <a:xfrm>
            <a:off x="6502602" y="3211339"/>
            <a:ext cx="483433" cy="483433"/>
            <a:chOff x="6331476" y="5448200"/>
            <a:chExt cx="483433" cy="483433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4A80FA3-3642-C35C-FB91-502B34D363CB}"/>
                </a:ext>
              </a:extLst>
            </p:cNvPr>
            <p:cNvSpPr/>
            <p:nvPr/>
          </p:nvSpPr>
          <p:spPr>
            <a:xfrm>
              <a:off x="6331476" y="5448200"/>
              <a:ext cx="483433" cy="483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50" name="Graphic 49" descr="Ecommerce with solid fill">
              <a:extLst>
                <a:ext uri="{FF2B5EF4-FFF2-40B4-BE49-F238E27FC236}">
                  <a16:creationId xmlns:a16="http://schemas.microsoft.com/office/drawing/2014/main" id="{A33CBEB1-D287-3591-25A9-4BE43C493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51785" y="5471448"/>
              <a:ext cx="429660" cy="42966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7227F63-5655-1FD0-4D0A-7CE88D715664}"/>
              </a:ext>
            </a:extLst>
          </p:cNvPr>
          <p:cNvGrpSpPr/>
          <p:nvPr/>
        </p:nvGrpSpPr>
        <p:grpSpPr>
          <a:xfrm>
            <a:off x="4662873" y="2443357"/>
            <a:ext cx="483433" cy="483433"/>
            <a:chOff x="2171475" y="1688670"/>
            <a:chExt cx="483433" cy="48343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01FF0ED-1DB6-56AE-25FF-46BE5A878822}"/>
                </a:ext>
              </a:extLst>
            </p:cNvPr>
            <p:cNvSpPr/>
            <p:nvPr/>
          </p:nvSpPr>
          <p:spPr>
            <a:xfrm>
              <a:off x="2171475" y="1688670"/>
              <a:ext cx="483433" cy="48343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58" name="Graphic 57" descr="Delivery with solid fill">
              <a:extLst>
                <a:ext uri="{FF2B5EF4-FFF2-40B4-BE49-F238E27FC236}">
                  <a16:creationId xmlns:a16="http://schemas.microsoft.com/office/drawing/2014/main" id="{7733F7FA-4E05-24BD-BA33-1368611B9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90328" y="1708835"/>
              <a:ext cx="450036" cy="45003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AC35A79-9202-6578-2289-BAFFAF5D3F60}"/>
              </a:ext>
            </a:extLst>
          </p:cNvPr>
          <p:cNvGrpSpPr/>
          <p:nvPr/>
        </p:nvGrpSpPr>
        <p:grpSpPr>
          <a:xfrm>
            <a:off x="4531112" y="3389866"/>
            <a:ext cx="483433" cy="483433"/>
            <a:chOff x="2692935" y="5130250"/>
            <a:chExt cx="483433" cy="48343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8404EF2-F1D1-F14B-5CFE-66EF4DC7FD0F}"/>
                </a:ext>
              </a:extLst>
            </p:cNvPr>
            <p:cNvSpPr/>
            <p:nvPr/>
          </p:nvSpPr>
          <p:spPr>
            <a:xfrm>
              <a:off x="2692935" y="5130250"/>
              <a:ext cx="483433" cy="483433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61" name="Graphic 60" descr="Money with solid fill">
              <a:extLst>
                <a:ext uri="{FF2B5EF4-FFF2-40B4-BE49-F238E27FC236}">
                  <a16:creationId xmlns:a16="http://schemas.microsoft.com/office/drawing/2014/main" id="{FCB99830-FAC7-B1BA-24E4-A1F9593A9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30741" y="5153748"/>
              <a:ext cx="413098" cy="413098"/>
            </a:xfrm>
            <a:prstGeom prst="rect">
              <a:avLst/>
            </a:prstGeom>
          </p:spPr>
        </p:pic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E8C4DF25-BF07-F7D7-CA50-E92AFED8DEAB}"/>
              </a:ext>
            </a:extLst>
          </p:cNvPr>
          <p:cNvSpPr/>
          <p:nvPr/>
        </p:nvSpPr>
        <p:spPr>
          <a:xfrm>
            <a:off x="4262214" y="2033509"/>
            <a:ext cx="2964730" cy="2367576"/>
          </a:xfrm>
          <a:custGeom>
            <a:avLst/>
            <a:gdLst>
              <a:gd name="connsiteX0" fmla="*/ 0 w 2964730"/>
              <a:gd name="connsiteY0" fmla="*/ 1183788 h 2367576"/>
              <a:gd name="connsiteX1" fmla="*/ 1482365 w 2964730"/>
              <a:gd name="connsiteY1" fmla="*/ 0 h 2367576"/>
              <a:gd name="connsiteX2" fmla="*/ 2964730 w 2964730"/>
              <a:gd name="connsiteY2" fmla="*/ 1183788 h 2367576"/>
              <a:gd name="connsiteX3" fmla="*/ 1482365 w 2964730"/>
              <a:gd name="connsiteY3" fmla="*/ 2367576 h 2367576"/>
              <a:gd name="connsiteX4" fmla="*/ 0 w 2964730"/>
              <a:gd name="connsiteY4" fmla="*/ 1183788 h 23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730" h="2367576" extrusionOk="0">
                <a:moveTo>
                  <a:pt x="0" y="1183788"/>
                </a:moveTo>
                <a:cubicBezTo>
                  <a:pt x="-87093" y="486287"/>
                  <a:pt x="618406" y="8081"/>
                  <a:pt x="1482365" y="0"/>
                </a:cubicBezTo>
                <a:cubicBezTo>
                  <a:pt x="2255621" y="-110453"/>
                  <a:pt x="3038643" y="540819"/>
                  <a:pt x="2964730" y="1183788"/>
                </a:cubicBezTo>
                <a:cubicBezTo>
                  <a:pt x="3042949" y="1795495"/>
                  <a:pt x="2261391" y="2409231"/>
                  <a:pt x="1482365" y="2367576"/>
                </a:cubicBezTo>
                <a:cubicBezTo>
                  <a:pt x="595731" y="2329546"/>
                  <a:pt x="-133060" y="1803184"/>
                  <a:pt x="0" y="118378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52203932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B84CDB7-A2E9-63E6-0AFE-732683E76D96}"/>
              </a:ext>
            </a:extLst>
          </p:cNvPr>
          <p:cNvSpPr txBox="1"/>
          <p:nvPr/>
        </p:nvSpPr>
        <p:spPr>
          <a:xfrm>
            <a:off x="5129956" y="3102942"/>
            <a:ext cx="1332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Central IT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4CEF86-42B5-FDE9-8266-8C1A83D14EDE}"/>
              </a:ext>
            </a:extLst>
          </p:cNvPr>
          <p:cNvSpPr/>
          <p:nvPr/>
        </p:nvSpPr>
        <p:spPr>
          <a:xfrm>
            <a:off x="1109722" y="4553735"/>
            <a:ext cx="1975292" cy="1577430"/>
          </a:xfrm>
          <a:custGeom>
            <a:avLst/>
            <a:gdLst>
              <a:gd name="connsiteX0" fmla="*/ 0 w 1975292"/>
              <a:gd name="connsiteY0" fmla="*/ 788715 h 1577430"/>
              <a:gd name="connsiteX1" fmla="*/ 987646 w 1975292"/>
              <a:gd name="connsiteY1" fmla="*/ 0 h 1577430"/>
              <a:gd name="connsiteX2" fmla="*/ 1975292 w 1975292"/>
              <a:gd name="connsiteY2" fmla="*/ 788715 h 1577430"/>
              <a:gd name="connsiteX3" fmla="*/ 987646 w 1975292"/>
              <a:gd name="connsiteY3" fmla="*/ 1577430 h 1577430"/>
              <a:gd name="connsiteX4" fmla="*/ 0 w 1975292"/>
              <a:gd name="connsiteY4" fmla="*/ 788715 h 15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292" h="1577430" extrusionOk="0">
                <a:moveTo>
                  <a:pt x="0" y="788715"/>
                </a:moveTo>
                <a:cubicBezTo>
                  <a:pt x="-36843" y="349342"/>
                  <a:pt x="344200" y="-81651"/>
                  <a:pt x="987646" y="0"/>
                </a:cubicBezTo>
                <a:cubicBezTo>
                  <a:pt x="1555544" y="85289"/>
                  <a:pt x="1943810" y="423400"/>
                  <a:pt x="1975292" y="788715"/>
                </a:cubicBezTo>
                <a:cubicBezTo>
                  <a:pt x="1997158" y="1109969"/>
                  <a:pt x="1533046" y="1603800"/>
                  <a:pt x="987646" y="1577430"/>
                </a:cubicBezTo>
                <a:cubicBezTo>
                  <a:pt x="544957" y="1631375"/>
                  <a:pt x="19785" y="1180324"/>
                  <a:pt x="0" y="788715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7595165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4998E1-49C0-B741-71AE-FB89A5CDF0F5}"/>
              </a:ext>
            </a:extLst>
          </p:cNvPr>
          <p:cNvSpPr/>
          <p:nvPr/>
        </p:nvSpPr>
        <p:spPr>
          <a:xfrm>
            <a:off x="8902790" y="3490588"/>
            <a:ext cx="1975292" cy="1577430"/>
          </a:xfrm>
          <a:custGeom>
            <a:avLst/>
            <a:gdLst>
              <a:gd name="connsiteX0" fmla="*/ 0 w 1975292"/>
              <a:gd name="connsiteY0" fmla="*/ 788715 h 1577430"/>
              <a:gd name="connsiteX1" fmla="*/ 987646 w 1975292"/>
              <a:gd name="connsiteY1" fmla="*/ 0 h 1577430"/>
              <a:gd name="connsiteX2" fmla="*/ 1975292 w 1975292"/>
              <a:gd name="connsiteY2" fmla="*/ 788715 h 1577430"/>
              <a:gd name="connsiteX3" fmla="*/ 987646 w 1975292"/>
              <a:gd name="connsiteY3" fmla="*/ 1577430 h 1577430"/>
              <a:gd name="connsiteX4" fmla="*/ 0 w 1975292"/>
              <a:gd name="connsiteY4" fmla="*/ 788715 h 15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292" h="1577430" extrusionOk="0">
                <a:moveTo>
                  <a:pt x="0" y="788715"/>
                </a:moveTo>
                <a:cubicBezTo>
                  <a:pt x="-58760" y="444623"/>
                  <a:pt x="474474" y="92703"/>
                  <a:pt x="987646" y="0"/>
                </a:cubicBezTo>
                <a:cubicBezTo>
                  <a:pt x="1521531" y="125021"/>
                  <a:pt x="2092278" y="339983"/>
                  <a:pt x="1975292" y="788715"/>
                </a:cubicBezTo>
                <a:cubicBezTo>
                  <a:pt x="1872014" y="1167644"/>
                  <a:pt x="1566107" y="1601593"/>
                  <a:pt x="987646" y="1577430"/>
                </a:cubicBezTo>
                <a:cubicBezTo>
                  <a:pt x="388139" y="1471049"/>
                  <a:pt x="-22735" y="1319239"/>
                  <a:pt x="0" y="788715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9286711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7202EC-28AF-D065-9E08-CB3255895C53}"/>
              </a:ext>
            </a:extLst>
          </p:cNvPr>
          <p:cNvSpPr/>
          <p:nvPr/>
        </p:nvSpPr>
        <p:spPr>
          <a:xfrm>
            <a:off x="5177578" y="5023243"/>
            <a:ext cx="1975292" cy="1577430"/>
          </a:xfrm>
          <a:custGeom>
            <a:avLst/>
            <a:gdLst>
              <a:gd name="connsiteX0" fmla="*/ 0 w 1975292"/>
              <a:gd name="connsiteY0" fmla="*/ 788715 h 1577430"/>
              <a:gd name="connsiteX1" fmla="*/ 987646 w 1975292"/>
              <a:gd name="connsiteY1" fmla="*/ 0 h 1577430"/>
              <a:gd name="connsiteX2" fmla="*/ 1975292 w 1975292"/>
              <a:gd name="connsiteY2" fmla="*/ 788715 h 1577430"/>
              <a:gd name="connsiteX3" fmla="*/ 987646 w 1975292"/>
              <a:gd name="connsiteY3" fmla="*/ 1577430 h 1577430"/>
              <a:gd name="connsiteX4" fmla="*/ 0 w 1975292"/>
              <a:gd name="connsiteY4" fmla="*/ 788715 h 15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292" h="1577430" extrusionOk="0">
                <a:moveTo>
                  <a:pt x="0" y="788715"/>
                </a:moveTo>
                <a:cubicBezTo>
                  <a:pt x="-77326" y="314309"/>
                  <a:pt x="363476" y="14049"/>
                  <a:pt x="987646" y="0"/>
                </a:cubicBezTo>
                <a:cubicBezTo>
                  <a:pt x="1514676" y="-44811"/>
                  <a:pt x="2005861" y="357595"/>
                  <a:pt x="1975292" y="788715"/>
                </a:cubicBezTo>
                <a:cubicBezTo>
                  <a:pt x="2041542" y="1188668"/>
                  <a:pt x="1465466" y="1648472"/>
                  <a:pt x="987646" y="1577430"/>
                </a:cubicBezTo>
                <a:cubicBezTo>
                  <a:pt x="352430" y="1527194"/>
                  <a:pt x="-73635" y="1205278"/>
                  <a:pt x="0" y="788715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2203932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086F9F-6434-2A4F-66CD-9D9F84686C86}"/>
              </a:ext>
            </a:extLst>
          </p:cNvPr>
          <p:cNvSpPr/>
          <p:nvPr/>
        </p:nvSpPr>
        <p:spPr>
          <a:xfrm>
            <a:off x="4263457" y="1994740"/>
            <a:ext cx="2964730" cy="2367576"/>
          </a:xfrm>
          <a:custGeom>
            <a:avLst/>
            <a:gdLst>
              <a:gd name="connsiteX0" fmla="*/ 0 w 2964730"/>
              <a:gd name="connsiteY0" fmla="*/ 1183788 h 2367576"/>
              <a:gd name="connsiteX1" fmla="*/ 1482365 w 2964730"/>
              <a:gd name="connsiteY1" fmla="*/ 0 h 2367576"/>
              <a:gd name="connsiteX2" fmla="*/ 2964730 w 2964730"/>
              <a:gd name="connsiteY2" fmla="*/ 1183788 h 2367576"/>
              <a:gd name="connsiteX3" fmla="*/ 1482365 w 2964730"/>
              <a:gd name="connsiteY3" fmla="*/ 2367576 h 2367576"/>
              <a:gd name="connsiteX4" fmla="*/ 0 w 2964730"/>
              <a:gd name="connsiteY4" fmla="*/ 1183788 h 23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730" h="2367576" extrusionOk="0">
                <a:moveTo>
                  <a:pt x="0" y="1183788"/>
                </a:moveTo>
                <a:cubicBezTo>
                  <a:pt x="-87093" y="486287"/>
                  <a:pt x="618406" y="8081"/>
                  <a:pt x="1482365" y="0"/>
                </a:cubicBezTo>
                <a:cubicBezTo>
                  <a:pt x="2255621" y="-110453"/>
                  <a:pt x="3038643" y="540819"/>
                  <a:pt x="2964730" y="1183788"/>
                </a:cubicBezTo>
                <a:cubicBezTo>
                  <a:pt x="3042949" y="1795495"/>
                  <a:pt x="2261391" y="2409231"/>
                  <a:pt x="1482365" y="2367576"/>
                </a:cubicBezTo>
                <a:cubicBezTo>
                  <a:pt x="595731" y="2329546"/>
                  <a:pt x="-133060" y="1803184"/>
                  <a:pt x="0" y="1183788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2203932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8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47F0-E4F6-B0CC-FF12-D73F3FF3E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data mesh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0D2304-6385-65AC-EBE7-2D93B572FE55}"/>
              </a:ext>
            </a:extLst>
          </p:cNvPr>
          <p:cNvSpPr/>
          <p:nvPr/>
        </p:nvSpPr>
        <p:spPr>
          <a:xfrm>
            <a:off x="7359250" y="756593"/>
            <a:ext cx="1975292" cy="1577430"/>
          </a:xfrm>
          <a:custGeom>
            <a:avLst/>
            <a:gdLst>
              <a:gd name="connsiteX0" fmla="*/ 0 w 1975292"/>
              <a:gd name="connsiteY0" fmla="*/ 788715 h 1577430"/>
              <a:gd name="connsiteX1" fmla="*/ 987646 w 1975292"/>
              <a:gd name="connsiteY1" fmla="*/ 0 h 1577430"/>
              <a:gd name="connsiteX2" fmla="*/ 1975292 w 1975292"/>
              <a:gd name="connsiteY2" fmla="*/ 788715 h 1577430"/>
              <a:gd name="connsiteX3" fmla="*/ 987646 w 1975292"/>
              <a:gd name="connsiteY3" fmla="*/ 1577430 h 1577430"/>
              <a:gd name="connsiteX4" fmla="*/ 0 w 1975292"/>
              <a:gd name="connsiteY4" fmla="*/ 788715 h 15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292" h="1577430" extrusionOk="0">
                <a:moveTo>
                  <a:pt x="0" y="788715"/>
                </a:moveTo>
                <a:cubicBezTo>
                  <a:pt x="26966" y="299294"/>
                  <a:pt x="519763" y="-59294"/>
                  <a:pt x="987646" y="0"/>
                </a:cubicBezTo>
                <a:cubicBezTo>
                  <a:pt x="1445809" y="26310"/>
                  <a:pt x="2049170" y="313363"/>
                  <a:pt x="1975292" y="788715"/>
                </a:cubicBezTo>
                <a:cubicBezTo>
                  <a:pt x="1933809" y="1268408"/>
                  <a:pt x="1387339" y="1550104"/>
                  <a:pt x="987646" y="1577430"/>
                </a:cubicBezTo>
                <a:cubicBezTo>
                  <a:pt x="409313" y="1643715"/>
                  <a:pt x="-59226" y="1264719"/>
                  <a:pt x="0" y="788715"/>
                </a:cubicBezTo>
                <a:close/>
              </a:path>
            </a:pathLst>
          </a:custGeom>
          <a:noFill/>
          <a:ln w="38100">
            <a:solidFill>
              <a:srgbClr val="B12740"/>
            </a:solidFill>
            <a:extLst>
              <a:ext uri="{C807C97D-BFC1-408E-A445-0C87EB9F89A2}">
                <ask:lineSketchStyleProps xmlns:ask="http://schemas.microsoft.com/office/drawing/2018/sketchyshapes" sd="328530678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CE6F0B3-8566-4163-9E4A-AE0333381C42}"/>
              </a:ext>
            </a:extLst>
          </p:cNvPr>
          <p:cNvSpPr/>
          <p:nvPr/>
        </p:nvSpPr>
        <p:spPr>
          <a:xfrm>
            <a:off x="1052334" y="3741086"/>
            <a:ext cx="1975292" cy="1577430"/>
          </a:xfrm>
          <a:custGeom>
            <a:avLst/>
            <a:gdLst>
              <a:gd name="connsiteX0" fmla="*/ 0 w 1975292"/>
              <a:gd name="connsiteY0" fmla="*/ 788715 h 1577430"/>
              <a:gd name="connsiteX1" fmla="*/ 987646 w 1975292"/>
              <a:gd name="connsiteY1" fmla="*/ 0 h 1577430"/>
              <a:gd name="connsiteX2" fmla="*/ 1975292 w 1975292"/>
              <a:gd name="connsiteY2" fmla="*/ 788715 h 1577430"/>
              <a:gd name="connsiteX3" fmla="*/ 987646 w 1975292"/>
              <a:gd name="connsiteY3" fmla="*/ 1577430 h 1577430"/>
              <a:gd name="connsiteX4" fmla="*/ 0 w 1975292"/>
              <a:gd name="connsiteY4" fmla="*/ 788715 h 15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292" h="1577430" extrusionOk="0">
                <a:moveTo>
                  <a:pt x="0" y="788715"/>
                </a:moveTo>
                <a:cubicBezTo>
                  <a:pt x="-36843" y="349342"/>
                  <a:pt x="344200" y="-81651"/>
                  <a:pt x="987646" y="0"/>
                </a:cubicBezTo>
                <a:cubicBezTo>
                  <a:pt x="1555544" y="85289"/>
                  <a:pt x="1943810" y="423400"/>
                  <a:pt x="1975292" y="788715"/>
                </a:cubicBezTo>
                <a:cubicBezTo>
                  <a:pt x="1997158" y="1109969"/>
                  <a:pt x="1533046" y="1603800"/>
                  <a:pt x="987646" y="1577430"/>
                </a:cubicBezTo>
                <a:cubicBezTo>
                  <a:pt x="544957" y="1631375"/>
                  <a:pt x="19785" y="1180324"/>
                  <a:pt x="0" y="788715"/>
                </a:cubicBezTo>
                <a:close/>
              </a:path>
            </a:pathLst>
          </a:custGeom>
          <a:noFill/>
          <a:ln w="38100">
            <a:solidFill>
              <a:srgbClr val="B12740"/>
            </a:solidFill>
            <a:extLst>
              <a:ext uri="{C807C97D-BFC1-408E-A445-0C87EB9F89A2}">
                <ask:lineSketchStyleProps xmlns:ask="http://schemas.microsoft.com/office/drawing/2018/sketchyshapes" sd="2437595165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10DDB9-14F8-ADD5-E1D1-46604CE54926}"/>
              </a:ext>
            </a:extLst>
          </p:cNvPr>
          <p:cNvSpPr/>
          <p:nvPr/>
        </p:nvSpPr>
        <p:spPr>
          <a:xfrm>
            <a:off x="2028831" y="831329"/>
            <a:ext cx="1975292" cy="1577430"/>
          </a:xfrm>
          <a:custGeom>
            <a:avLst/>
            <a:gdLst>
              <a:gd name="connsiteX0" fmla="*/ 0 w 1975292"/>
              <a:gd name="connsiteY0" fmla="*/ 788715 h 1577430"/>
              <a:gd name="connsiteX1" fmla="*/ 987646 w 1975292"/>
              <a:gd name="connsiteY1" fmla="*/ 0 h 1577430"/>
              <a:gd name="connsiteX2" fmla="*/ 1975292 w 1975292"/>
              <a:gd name="connsiteY2" fmla="*/ 788715 h 1577430"/>
              <a:gd name="connsiteX3" fmla="*/ 987646 w 1975292"/>
              <a:gd name="connsiteY3" fmla="*/ 1577430 h 1577430"/>
              <a:gd name="connsiteX4" fmla="*/ 0 w 1975292"/>
              <a:gd name="connsiteY4" fmla="*/ 788715 h 15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292" h="1577430" extrusionOk="0">
                <a:moveTo>
                  <a:pt x="0" y="788715"/>
                </a:moveTo>
                <a:cubicBezTo>
                  <a:pt x="-4725" y="336558"/>
                  <a:pt x="580650" y="35263"/>
                  <a:pt x="987646" y="0"/>
                </a:cubicBezTo>
                <a:cubicBezTo>
                  <a:pt x="1478502" y="92123"/>
                  <a:pt x="1882126" y="336537"/>
                  <a:pt x="1975292" y="788715"/>
                </a:cubicBezTo>
                <a:cubicBezTo>
                  <a:pt x="1992428" y="1375495"/>
                  <a:pt x="1570166" y="1681931"/>
                  <a:pt x="987646" y="1577430"/>
                </a:cubicBezTo>
                <a:cubicBezTo>
                  <a:pt x="342206" y="1656207"/>
                  <a:pt x="-46958" y="1295636"/>
                  <a:pt x="0" y="788715"/>
                </a:cubicBezTo>
                <a:close/>
              </a:path>
            </a:pathLst>
          </a:custGeom>
          <a:noFill/>
          <a:ln w="38100">
            <a:solidFill>
              <a:srgbClr val="B12740"/>
            </a:solidFill>
            <a:extLst>
              <a:ext uri="{C807C97D-BFC1-408E-A445-0C87EB9F89A2}">
                <ask:lineSketchStyleProps xmlns:ask="http://schemas.microsoft.com/office/drawing/2018/sketchyshapes" sd="160856097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B931DC-4BB1-51D7-D3E3-620E2C6807E8}"/>
              </a:ext>
            </a:extLst>
          </p:cNvPr>
          <p:cNvSpPr/>
          <p:nvPr/>
        </p:nvSpPr>
        <p:spPr>
          <a:xfrm>
            <a:off x="8120585" y="3429000"/>
            <a:ext cx="1975292" cy="1577430"/>
          </a:xfrm>
          <a:custGeom>
            <a:avLst/>
            <a:gdLst>
              <a:gd name="connsiteX0" fmla="*/ 0 w 1975292"/>
              <a:gd name="connsiteY0" fmla="*/ 788715 h 1577430"/>
              <a:gd name="connsiteX1" fmla="*/ 987646 w 1975292"/>
              <a:gd name="connsiteY1" fmla="*/ 0 h 1577430"/>
              <a:gd name="connsiteX2" fmla="*/ 1975292 w 1975292"/>
              <a:gd name="connsiteY2" fmla="*/ 788715 h 1577430"/>
              <a:gd name="connsiteX3" fmla="*/ 987646 w 1975292"/>
              <a:gd name="connsiteY3" fmla="*/ 1577430 h 1577430"/>
              <a:gd name="connsiteX4" fmla="*/ 0 w 1975292"/>
              <a:gd name="connsiteY4" fmla="*/ 788715 h 15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292" h="1577430" extrusionOk="0">
                <a:moveTo>
                  <a:pt x="0" y="788715"/>
                </a:moveTo>
                <a:cubicBezTo>
                  <a:pt x="-58760" y="444623"/>
                  <a:pt x="474474" y="92703"/>
                  <a:pt x="987646" y="0"/>
                </a:cubicBezTo>
                <a:cubicBezTo>
                  <a:pt x="1521531" y="125021"/>
                  <a:pt x="2092278" y="339983"/>
                  <a:pt x="1975292" y="788715"/>
                </a:cubicBezTo>
                <a:cubicBezTo>
                  <a:pt x="1872014" y="1167644"/>
                  <a:pt x="1566107" y="1601593"/>
                  <a:pt x="987646" y="1577430"/>
                </a:cubicBezTo>
                <a:cubicBezTo>
                  <a:pt x="388139" y="1471049"/>
                  <a:pt x="-22735" y="1319239"/>
                  <a:pt x="0" y="788715"/>
                </a:cubicBezTo>
                <a:close/>
              </a:path>
            </a:pathLst>
          </a:custGeom>
          <a:noFill/>
          <a:ln w="38100">
            <a:solidFill>
              <a:srgbClr val="B12740"/>
            </a:solidFill>
            <a:extLst>
              <a:ext uri="{C807C97D-BFC1-408E-A445-0C87EB9F89A2}">
                <ask:lineSketchStyleProps xmlns:ask="http://schemas.microsoft.com/office/drawing/2018/sketchyshapes" sd="329286711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1E69A0-CCBC-AF5E-D568-C2B8DB729902}"/>
              </a:ext>
            </a:extLst>
          </p:cNvPr>
          <p:cNvSpPr/>
          <p:nvPr/>
        </p:nvSpPr>
        <p:spPr>
          <a:xfrm>
            <a:off x="4487080" y="4817721"/>
            <a:ext cx="1975292" cy="1577430"/>
          </a:xfrm>
          <a:custGeom>
            <a:avLst/>
            <a:gdLst>
              <a:gd name="connsiteX0" fmla="*/ 0 w 1975292"/>
              <a:gd name="connsiteY0" fmla="*/ 788715 h 1577430"/>
              <a:gd name="connsiteX1" fmla="*/ 987646 w 1975292"/>
              <a:gd name="connsiteY1" fmla="*/ 0 h 1577430"/>
              <a:gd name="connsiteX2" fmla="*/ 1975292 w 1975292"/>
              <a:gd name="connsiteY2" fmla="*/ 788715 h 1577430"/>
              <a:gd name="connsiteX3" fmla="*/ 987646 w 1975292"/>
              <a:gd name="connsiteY3" fmla="*/ 1577430 h 1577430"/>
              <a:gd name="connsiteX4" fmla="*/ 0 w 1975292"/>
              <a:gd name="connsiteY4" fmla="*/ 788715 h 15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292" h="1577430" extrusionOk="0">
                <a:moveTo>
                  <a:pt x="0" y="788715"/>
                </a:moveTo>
                <a:cubicBezTo>
                  <a:pt x="-77326" y="314309"/>
                  <a:pt x="363476" y="14049"/>
                  <a:pt x="987646" y="0"/>
                </a:cubicBezTo>
                <a:cubicBezTo>
                  <a:pt x="1514676" y="-44811"/>
                  <a:pt x="2005861" y="357595"/>
                  <a:pt x="1975292" y="788715"/>
                </a:cubicBezTo>
                <a:cubicBezTo>
                  <a:pt x="2041542" y="1188668"/>
                  <a:pt x="1465466" y="1648472"/>
                  <a:pt x="987646" y="1577430"/>
                </a:cubicBezTo>
                <a:cubicBezTo>
                  <a:pt x="352430" y="1527194"/>
                  <a:pt x="-73635" y="1205278"/>
                  <a:pt x="0" y="788715"/>
                </a:cubicBezTo>
                <a:close/>
              </a:path>
            </a:pathLst>
          </a:custGeom>
          <a:noFill/>
          <a:ln w="38100">
            <a:solidFill>
              <a:srgbClr val="B12740"/>
            </a:solidFill>
            <a:extLst>
              <a:ext uri="{C807C97D-BFC1-408E-A445-0C87EB9F89A2}">
                <ask:lineSketchStyleProps xmlns:ask="http://schemas.microsoft.com/office/drawing/2018/sketchyshapes" sd="152203932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41D97A-4506-E2A6-1437-52BECD929864}"/>
              </a:ext>
            </a:extLst>
          </p:cNvPr>
          <p:cNvSpPr txBox="1"/>
          <p:nvPr/>
        </p:nvSpPr>
        <p:spPr>
          <a:xfrm>
            <a:off x="2148305" y="1444841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Supply Chain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02982-CDDC-DCCB-BED7-51B7A20887B3}"/>
              </a:ext>
            </a:extLst>
          </p:cNvPr>
          <p:cNvSpPr txBox="1"/>
          <p:nvPr/>
        </p:nvSpPr>
        <p:spPr>
          <a:xfrm>
            <a:off x="5120266" y="5429435"/>
            <a:ext cx="793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Sales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8AACD-F8E4-97B0-B20F-E20DFA35AE92}"/>
              </a:ext>
            </a:extLst>
          </p:cNvPr>
          <p:cNvSpPr txBox="1"/>
          <p:nvPr/>
        </p:nvSpPr>
        <p:spPr>
          <a:xfrm>
            <a:off x="7875433" y="1384978"/>
            <a:ext cx="1057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Product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E1DB40-2801-3725-BE2A-7F8F4CBC8542}"/>
              </a:ext>
            </a:extLst>
          </p:cNvPr>
          <p:cNvSpPr txBox="1"/>
          <p:nvPr/>
        </p:nvSpPr>
        <p:spPr>
          <a:xfrm>
            <a:off x="8505061" y="4060966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Marketing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69F1D-DD8E-AB3D-D8D1-CEB69AE37ADF}"/>
              </a:ext>
            </a:extLst>
          </p:cNvPr>
          <p:cNvSpPr txBox="1"/>
          <p:nvPr/>
        </p:nvSpPr>
        <p:spPr>
          <a:xfrm>
            <a:off x="1474524" y="4298824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Finance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9D23DFB-13CE-E6CE-EC85-6F1EF19CC165}"/>
              </a:ext>
            </a:extLst>
          </p:cNvPr>
          <p:cNvGrpSpPr/>
          <p:nvPr/>
        </p:nvGrpSpPr>
        <p:grpSpPr>
          <a:xfrm>
            <a:off x="7633716" y="1675387"/>
            <a:ext cx="483433" cy="483433"/>
            <a:chOff x="7474546" y="1372130"/>
            <a:chExt cx="483433" cy="48343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356A433-6AC7-C656-5E6E-777C3BC67FF8}"/>
                </a:ext>
              </a:extLst>
            </p:cNvPr>
            <p:cNvSpPr/>
            <p:nvPr/>
          </p:nvSpPr>
          <p:spPr>
            <a:xfrm>
              <a:off x="7474546" y="1372130"/>
              <a:ext cx="483433" cy="48343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23" name="Graphic 22" descr="Continuous Improvement with solid fill">
              <a:extLst>
                <a:ext uri="{FF2B5EF4-FFF2-40B4-BE49-F238E27FC236}">
                  <a16:creationId xmlns:a16="http://schemas.microsoft.com/office/drawing/2014/main" id="{DC01EC92-E42B-C3C9-D24C-0716A83C4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4546" y="1379064"/>
              <a:ext cx="476499" cy="47649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E6516C-FE4F-45B0-601A-A9FD39DE1738}"/>
              </a:ext>
            </a:extLst>
          </p:cNvPr>
          <p:cNvGrpSpPr/>
          <p:nvPr/>
        </p:nvGrpSpPr>
        <p:grpSpPr>
          <a:xfrm>
            <a:off x="5130926" y="4906393"/>
            <a:ext cx="483433" cy="501781"/>
            <a:chOff x="8907802" y="3780979"/>
            <a:chExt cx="483433" cy="50178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F18C4E7-8426-869E-1687-13BFF31945CA}"/>
                </a:ext>
              </a:extLst>
            </p:cNvPr>
            <p:cNvSpPr/>
            <p:nvPr/>
          </p:nvSpPr>
          <p:spPr>
            <a:xfrm>
              <a:off x="8907802" y="3780979"/>
              <a:ext cx="483433" cy="483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35" name="Graphic 34" descr="Handshake with solid fill">
              <a:extLst>
                <a:ext uri="{FF2B5EF4-FFF2-40B4-BE49-F238E27FC236}">
                  <a16:creationId xmlns:a16="http://schemas.microsoft.com/office/drawing/2014/main" id="{D2C8D758-7FBA-2EC0-299A-4077CC8DE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07802" y="3806261"/>
              <a:ext cx="476499" cy="476499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7F97F6-A946-C54A-4777-7846D474F57F}"/>
              </a:ext>
            </a:extLst>
          </p:cNvPr>
          <p:cNvGrpSpPr/>
          <p:nvPr/>
        </p:nvGrpSpPr>
        <p:grpSpPr>
          <a:xfrm>
            <a:off x="8573829" y="3655503"/>
            <a:ext cx="483433" cy="483433"/>
            <a:chOff x="6331476" y="5448200"/>
            <a:chExt cx="483433" cy="483433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4A80FA3-3642-C35C-FB91-502B34D363CB}"/>
                </a:ext>
              </a:extLst>
            </p:cNvPr>
            <p:cNvSpPr/>
            <p:nvPr/>
          </p:nvSpPr>
          <p:spPr>
            <a:xfrm>
              <a:off x="6331476" y="5448200"/>
              <a:ext cx="483433" cy="483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50" name="Graphic 49" descr="Ecommerce with solid fill">
              <a:extLst>
                <a:ext uri="{FF2B5EF4-FFF2-40B4-BE49-F238E27FC236}">
                  <a16:creationId xmlns:a16="http://schemas.microsoft.com/office/drawing/2014/main" id="{A33CBEB1-D287-3591-25A9-4BE43C493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51785" y="5471448"/>
              <a:ext cx="429660" cy="42966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7227F63-5655-1FD0-4D0A-7CE88D715664}"/>
              </a:ext>
            </a:extLst>
          </p:cNvPr>
          <p:cNvGrpSpPr/>
          <p:nvPr/>
        </p:nvGrpSpPr>
        <p:grpSpPr>
          <a:xfrm>
            <a:off x="3179469" y="1787868"/>
            <a:ext cx="483433" cy="483433"/>
            <a:chOff x="2171475" y="1688670"/>
            <a:chExt cx="483433" cy="48343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01FF0ED-1DB6-56AE-25FF-46BE5A878822}"/>
                </a:ext>
              </a:extLst>
            </p:cNvPr>
            <p:cNvSpPr/>
            <p:nvPr/>
          </p:nvSpPr>
          <p:spPr>
            <a:xfrm>
              <a:off x="2171475" y="1688670"/>
              <a:ext cx="483433" cy="48343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58" name="Graphic 57" descr="Delivery with solid fill">
              <a:extLst>
                <a:ext uri="{FF2B5EF4-FFF2-40B4-BE49-F238E27FC236}">
                  <a16:creationId xmlns:a16="http://schemas.microsoft.com/office/drawing/2014/main" id="{7733F7FA-4E05-24BD-BA33-1368611B9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90328" y="1708835"/>
              <a:ext cx="450036" cy="45003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AC35A79-9202-6578-2289-BAFFAF5D3F60}"/>
              </a:ext>
            </a:extLst>
          </p:cNvPr>
          <p:cNvGrpSpPr/>
          <p:nvPr/>
        </p:nvGrpSpPr>
        <p:grpSpPr>
          <a:xfrm>
            <a:off x="2039980" y="3841115"/>
            <a:ext cx="483433" cy="483433"/>
            <a:chOff x="2692935" y="5130250"/>
            <a:chExt cx="483433" cy="48343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8404EF2-F1D1-F14B-5CFE-66EF4DC7FD0F}"/>
                </a:ext>
              </a:extLst>
            </p:cNvPr>
            <p:cNvSpPr/>
            <p:nvPr/>
          </p:nvSpPr>
          <p:spPr>
            <a:xfrm>
              <a:off x="2692935" y="5130250"/>
              <a:ext cx="483433" cy="483433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61" name="Graphic 60" descr="Money with solid fill">
              <a:extLst>
                <a:ext uri="{FF2B5EF4-FFF2-40B4-BE49-F238E27FC236}">
                  <a16:creationId xmlns:a16="http://schemas.microsoft.com/office/drawing/2014/main" id="{FCB99830-FAC7-B1BA-24E4-A1F9593A9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30741" y="5153748"/>
              <a:ext cx="413098" cy="413098"/>
            </a:xfrm>
            <a:prstGeom prst="rect">
              <a:avLst/>
            </a:prstGeom>
          </p:spPr>
        </p:pic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E8C4DF25-BF07-F7D7-CA50-E92AFED8DEAB}"/>
              </a:ext>
            </a:extLst>
          </p:cNvPr>
          <p:cNvSpPr/>
          <p:nvPr/>
        </p:nvSpPr>
        <p:spPr>
          <a:xfrm>
            <a:off x="4541999" y="2182479"/>
            <a:ext cx="2405160" cy="2069636"/>
          </a:xfrm>
          <a:custGeom>
            <a:avLst/>
            <a:gdLst>
              <a:gd name="connsiteX0" fmla="*/ 0 w 2405160"/>
              <a:gd name="connsiteY0" fmla="*/ 1034818 h 2069636"/>
              <a:gd name="connsiteX1" fmla="*/ 1202580 w 2405160"/>
              <a:gd name="connsiteY1" fmla="*/ 0 h 2069636"/>
              <a:gd name="connsiteX2" fmla="*/ 2405160 w 2405160"/>
              <a:gd name="connsiteY2" fmla="*/ 1034818 h 2069636"/>
              <a:gd name="connsiteX3" fmla="*/ 1202580 w 2405160"/>
              <a:gd name="connsiteY3" fmla="*/ 2069636 h 2069636"/>
              <a:gd name="connsiteX4" fmla="*/ 0 w 2405160"/>
              <a:gd name="connsiteY4" fmla="*/ 1034818 h 206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5160" h="2069636" extrusionOk="0">
                <a:moveTo>
                  <a:pt x="0" y="1034818"/>
                </a:moveTo>
                <a:cubicBezTo>
                  <a:pt x="-66116" y="430120"/>
                  <a:pt x="424728" y="20293"/>
                  <a:pt x="1202580" y="0"/>
                </a:cubicBezTo>
                <a:cubicBezTo>
                  <a:pt x="1837672" y="-70686"/>
                  <a:pt x="2428685" y="466747"/>
                  <a:pt x="2405160" y="1034818"/>
                </a:cubicBezTo>
                <a:cubicBezTo>
                  <a:pt x="2458572" y="1577597"/>
                  <a:pt x="1811169" y="2128007"/>
                  <a:pt x="1202580" y="2069636"/>
                </a:cubicBezTo>
                <a:cubicBezTo>
                  <a:pt x="504375" y="2050585"/>
                  <a:pt x="-105672" y="1579019"/>
                  <a:pt x="0" y="1034818"/>
                </a:cubicBezTo>
                <a:close/>
              </a:path>
            </a:pathLst>
          </a:custGeom>
          <a:noFill/>
          <a:ln w="38100">
            <a:solidFill>
              <a:srgbClr val="B12740"/>
            </a:solidFill>
            <a:extLst>
              <a:ext uri="{C807C97D-BFC1-408E-A445-0C87EB9F89A2}">
                <ask:lineSketchStyleProps xmlns:ask="http://schemas.microsoft.com/office/drawing/2018/sketchyshapes" sd="152203932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B84CDB7-A2E9-63E6-0AFE-732683E76D96}"/>
              </a:ext>
            </a:extLst>
          </p:cNvPr>
          <p:cNvSpPr txBox="1"/>
          <p:nvPr/>
        </p:nvSpPr>
        <p:spPr>
          <a:xfrm>
            <a:off x="5129956" y="3102942"/>
            <a:ext cx="1332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Central IT</a:t>
            </a:r>
          </a:p>
        </p:txBody>
      </p:sp>
    </p:spTree>
    <p:extLst>
      <p:ext uri="{BB962C8B-B14F-4D97-AF65-F5344CB8AC3E}">
        <p14:creationId xmlns:p14="http://schemas.microsoft.com/office/powerpoint/2010/main" val="30245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val 73">
            <a:extLst>
              <a:ext uri="{FF2B5EF4-FFF2-40B4-BE49-F238E27FC236}">
                <a16:creationId xmlns:a16="http://schemas.microsoft.com/office/drawing/2014/main" id="{A0B6C209-1EC0-754A-DBD2-2C79190F4782}"/>
              </a:ext>
            </a:extLst>
          </p:cNvPr>
          <p:cNvSpPr/>
          <p:nvPr/>
        </p:nvSpPr>
        <p:spPr>
          <a:xfrm>
            <a:off x="5520361" y="787032"/>
            <a:ext cx="2964730" cy="2367576"/>
          </a:xfrm>
          <a:custGeom>
            <a:avLst/>
            <a:gdLst>
              <a:gd name="connsiteX0" fmla="*/ 0 w 2964730"/>
              <a:gd name="connsiteY0" fmla="*/ 1183788 h 2367576"/>
              <a:gd name="connsiteX1" fmla="*/ 1482365 w 2964730"/>
              <a:gd name="connsiteY1" fmla="*/ 0 h 2367576"/>
              <a:gd name="connsiteX2" fmla="*/ 2964730 w 2964730"/>
              <a:gd name="connsiteY2" fmla="*/ 1183788 h 2367576"/>
              <a:gd name="connsiteX3" fmla="*/ 1482365 w 2964730"/>
              <a:gd name="connsiteY3" fmla="*/ 2367576 h 2367576"/>
              <a:gd name="connsiteX4" fmla="*/ 0 w 2964730"/>
              <a:gd name="connsiteY4" fmla="*/ 1183788 h 23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730" h="2367576" extrusionOk="0">
                <a:moveTo>
                  <a:pt x="0" y="1183788"/>
                </a:moveTo>
                <a:cubicBezTo>
                  <a:pt x="88040" y="354268"/>
                  <a:pt x="849913" y="-142341"/>
                  <a:pt x="1482365" y="0"/>
                </a:cubicBezTo>
                <a:cubicBezTo>
                  <a:pt x="2258291" y="12888"/>
                  <a:pt x="3076764" y="469710"/>
                  <a:pt x="2964730" y="1183788"/>
                </a:cubicBezTo>
                <a:cubicBezTo>
                  <a:pt x="2847160" y="1962556"/>
                  <a:pt x="2141367" y="2337641"/>
                  <a:pt x="1482365" y="2367576"/>
                </a:cubicBezTo>
                <a:cubicBezTo>
                  <a:pt x="606167" y="2483546"/>
                  <a:pt x="-16418" y="1848778"/>
                  <a:pt x="0" y="118378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28530678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87FB84B-DF82-D79E-5AB9-C4616E371CB4}"/>
              </a:ext>
            </a:extLst>
          </p:cNvPr>
          <p:cNvSpPr/>
          <p:nvPr/>
        </p:nvSpPr>
        <p:spPr>
          <a:xfrm>
            <a:off x="624156" y="3882801"/>
            <a:ext cx="2964730" cy="2367576"/>
          </a:xfrm>
          <a:custGeom>
            <a:avLst/>
            <a:gdLst>
              <a:gd name="connsiteX0" fmla="*/ 0 w 2964730"/>
              <a:gd name="connsiteY0" fmla="*/ 1183788 h 2367576"/>
              <a:gd name="connsiteX1" fmla="*/ 1482365 w 2964730"/>
              <a:gd name="connsiteY1" fmla="*/ 0 h 2367576"/>
              <a:gd name="connsiteX2" fmla="*/ 2964730 w 2964730"/>
              <a:gd name="connsiteY2" fmla="*/ 1183788 h 2367576"/>
              <a:gd name="connsiteX3" fmla="*/ 1482365 w 2964730"/>
              <a:gd name="connsiteY3" fmla="*/ 2367576 h 2367576"/>
              <a:gd name="connsiteX4" fmla="*/ 0 w 2964730"/>
              <a:gd name="connsiteY4" fmla="*/ 1183788 h 23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730" h="2367576" extrusionOk="0">
                <a:moveTo>
                  <a:pt x="0" y="1183788"/>
                </a:moveTo>
                <a:cubicBezTo>
                  <a:pt x="-43076" y="525583"/>
                  <a:pt x="517363" y="-121925"/>
                  <a:pt x="1482365" y="0"/>
                </a:cubicBezTo>
                <a:cubicBezTo>
                  <a:pt x="2307963" y="26268"/>
                  <a:pt x="2908873" y="654696"/>
                  <a:pt x="2964730" y="1183788"/>
                </a:cubicBezTo>
                <a:cubicBezTo>
                  <a:pt x="2975415" y="1781702"/>
                  <a:pt x="2300530" y="2590260"/>
                  <a:pt x="1482365" y="2367576"/>
                </a:cubicBezTo>
                <a:cubicBezTo>
                  <a:pt x="772550" y="2424723"/>
                  <a:pt x="24121" y="1783950"/>
                  <a:pt x="0" y="118378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437595165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05B83ED-423F-7E90-080D-96F62DEFED98}"/>
              </a:ext>
            </a:extLst>
          </p:cNvPr>
          <p:cNvSpPr/>
          <p:nvPr/>
        </p:nvSpPr>
        <p:spPr>
          <a:xfrm>
            <a:off x="1459646" y="787032"/>
            <a:ext cx="2964730" cy="2367576"/>
          </a:xfrm>
          <a:custGeom>
            <a:avLst/>
            <a:gdLst>
              <a:gd name="connsiteX0" fmla="*/ 0 w 2964730"/>
              <a:gd name="connsiteY0" fmla="*/ 1183788 h 2367576"/>
              <a:gd name="connsiteX1" fmla="*/ 1482365 w 2964730"/>
              <a:gd name="connsiteY1" fmla="*/ 0 h 2367576"/>
              <a:gd name="connsiteX2" fmla="*/ 2964730 w 2964730"/>
              <a:gd name="connsiteY2" fmla="*/ 1183788 h 2367576"/>
              <a:gd name="connsiteX3" fmla="*/ 1482365 w 2964730"/>
              <a:gd name="connsiteY3" fmla="*/ 2367576 h 2367576"/>
              <a:gd name="connsiteX4" fmla="*/ 0 w 2964730"/>
              <a:gd name="connsiteY4" fmla="*/ 1183788 h 23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730" h="2367576" extrusionOk="0">
                <a:moveTo>
                  <a:pt x="0" y="1183788"/>
                </a:moveTo>
                <a:cubicBezTo>
                  <a:pt x="-7358" y="504209"/>
                  <a:pt x="772386" y="27685"/>
                  <a:pt x="1482365" y="0"/>
                </a:cubicBezTo>
                <a:cubicBezTo>
                  <a:pt x="2263787" y="62870"/>
                  <a:pt x="2871102" y="513335"/>
                  <a:pt x="2964730" y="1183788"/>
                </a:cubicBezTo>
                <a:cubicBezTo>
                  <a:pt x="2970647" y="1889779"/>
                  <a:pt x="2314160" y="2404537"/>
                  <a:pt x="1482365" y="2367576"/>
                </a:cubicBezTo>
                <a:cubicBezTo>
                  <a:pt x="526404" y="2475740"/>
                  <a:pt x="-103269" y="1994434"/>
                  <a:pt x="0" y="118378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60856097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B8842BC-BB8C-1894-1B9C-473E3BD6F00D}"/>
              </a:ext>
            </a:extLst>
          </p:cNvPr>
          <p:cNvSpPr/>
          <p:nvPr/>
        </p:nvSpPr>
        <p:spPr>
          <a:xfrm>
            <a:off x="8406828" y="3134284"/>
            <a:ext cx="2964730" cy="2367576"/>
          </a:xfrm>
          <a:custGeom>
            <a:avLst/>
            <a:gdLst>
              <a:gd name="connsiteX0" fmla="*/ 0 w 2964730"/>
              <a:gd name="connsiteY0" fmla="*/ 1183788 h 2367576"/>
              <a:gd name="connsiteX1" fmla="*/ 1482365 w 2964730"/>
              <a:gd name="connsiteY1" fmla="*/ 0 h 2367576"/>
              <a:gd name="connsiteX2" fmla="*/ 2964730 w 2964730"/>
              <a:gd name="connsiteY2" fmla="*/ 1183788 h 2367576"/>
              <a:gd name="connsiteX3" fmla="*/ 1482365 w 2964730"/>
              <a:gd name="connsiteY3" fmla="*/ 2367576 h 2367576"/>
              <a:gd name="connsiteX4" fmla="*/ 0 w 2964730"/>
              <a:gd name="connsiteY4" fmla="*/ 1183788 h 23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730" h="2367576" extrusionOk="0">
                <a:moveTo>
                  <a:pt x="0" y="1183788"/>
                </a:moveTo>
                <a:cubicBezTo>
                  <a:pt x="-19139" y="559804"/>
                  <a:pt x="680879" y="49386"/>
                  <a:pt x="1482365" y="0"/>
                </a:cubicBezTo>
                <a:cubicBezTo>
                  <a:pt x="2290430" y="114719"/>
                  <a:pt x="3124765" y="512029"/>
                  <a:pt x="2964730" y="1183788"/>
                </a:cubicBezTo>
                <a:cubicBezTo>
                  <a:pt x="2839538" y="1768887"/>
                  <a:pt x="2443673" y="2472006"/>
                  <a:pt x="1482365" y="2367576"/>
                </a:cubicBezTo>
                <a:cubicBezTo>
                  <a:pt x="596178" y="2234712"/>
                  <a:pt x="-7535" y="1869038"/>
                  <a:pt x="0" y="118378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29286711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CDEC110-67D2-3FF3-8290-1E09742B1E87}"/>
              </a:ext>
            </a:extLst>
          </p:cNvPr>
          <p:cNvSpPr/>
          <p:nvPr/>
        </p:nvSpPr>
        <p:spPr>
          <a:xfrm>
            <a:off x="4652042" y="4205263"/>
            <a:ext cx="2964730" cy="2367576"/>
          </a:xfrm>
          <a:custGeom>
            <a:avLst/>
            <a:gdLst>
              <a:gd name="connsiteX0" fmla="*/ 0 w 2964730"/>
              <a:gd name="connsiteY0" fmla="*/ 1183788 h 2367576"/>
              <a:gd name="connsiteX1" fmla="*/ 1482365 w 2964730"/>
              <a:gd name="connsiteY1" fmla="*/ 0 h 2367576"/>
              <a:gd name="connsiteX2" fmla="*/ 2964730 w 2964730"/>
              <a:gd name="connsiteY2" fmla="*/ 1183788 h 2367576"/>
              <a:gd name="connsiteX3" fmla="*/ 1482365 w 2964730"/>
              <a:gd name="connsiteY3" fmla="*/ 2367576 h 2367576"/>
              <a:gd name="connsiteX4" fmla="*/ 0 w 2964730"/>
              <a:gd name="connsiteY4" fmla="*/ 1183788 h 23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730" h="2367576" extrusionOk="0">
                <a:moveTo>
                  <a:pt x="0" y="1183788"/>
                </a:moveTo>
                <a:cubicBezTo>
                  <a:pt x="-87093" y="486287"/>
                  <a:pt x="618406" y="8081"/>
                  <a:pt x="1482365" y="0"/>
                </a:cubicBezTo>
                <a:cubicBezTo>
                  <a:pt x="2255621" y="-110453"/>
                  <a:pt x="3038643" y="540819"/>
                  <a:pt x="2964730" y="1183788"/>
                </a:cubicBezTo>
                <a:cubicBezTo>
                  <a:pt x="3042949" y="1795495"/>
                  <a:pt x="2261391" y="2409231"/>
                  <a:pt x="1482365" y="2367576"/>
                </a:cubicBezTo>
                <a:cubicBezTo>
                  <a:pt x="595731" y="2329546"/>
                  <a:pt x="-133060" y="1803184"/>
                  <a:pt x="0" y="118378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52203932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F947F0-E4F6-B0CC-FF12-D73F3FF3E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data mesh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02982-CDDC-DCCB-BED7-51B7A20887B3}"/>
              </a:ext>
            </a:extLst>
          </p:cNvPr>
          <p:cNvSpPr txBox="1"/>
          <p:nvPr/>
        </p:nvSpPr>
        <p:spPr>
          <a:xfrm>
            <a:off x="5619277" y="6143560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Domain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8AACD-F8E4-97B0-B20F-E20DFA35AE92}"/>
              </a:ext>
            </a:extLst>
          </p:cNvPr>
          <p:cNvSpPr txBox="1"/>
          <p:nvPr/>
        </p:nvSpPr>
        <p:spPr>
          <a:xfrm>
            <a:off x="6461229" y="2652181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>
                <a:latin typeface="Futura Md BT" panose="020B0602020204020303" pitchFamily="34" charset="0"/>
              </a:rPr>
              <a:t>Domain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E1DB40-2801-3725-BE2A-7F8F4CBC8542}"/>
              </a:ext>
            </a:extLst>
          </p:cNvPr>
          <p:cNvSpPr txBox="1"/>
          <p:nvPr/>
        </p:nvSpPr>
        <p:spPr>
          <a:xfrm>
            <a:off x="9371371" y="5004496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>
                <a:latin typeface="Futura Md BT" panose="020B0602020204020303" pitchFamily="34" charset="0"/>
              </a:rPr>
              <a:t>Domain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69F1D-DD8E-AB3D-D8D1-CEB69AE37ADF}"/>
              </a:ext>
            </a:extLst>
          </p:cNvPr>
          <p:cNvSpPr txBox="1"/>
          <p:nvPr/>
        </p:nvSpPr>
        <p:spPr>
          <a:xfrm>
            <a:off x="1558133" y="573451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Domain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4DF4C5-D4E8-DE87-E87A-EAEFE31BF275}"/>
              </a:ext>
            </a:extLst>
          </p:cNvPr>
          <p:cNvGrpSpPr/>
          <p:nvPr/>
        </p:nvGrpSpPr>
        <p:grpSpPr>
          <a:xfrm>
            <a:off x="7474546" y="1372130"/>
            <a:ext cx="483433" cy="483433"/>
            <a:chOff x="7474546" y="1372130"/>
            <a:chExt cx="483433" cy="48343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B5C2B13-CDB6-C48E-B015-B03CE28AB87D}"/>
                </a:ext>
              </a:extLst>
            </p:cNvPr>
            <p:cNvSpPr/>
            <p:nvPr/>
          </p:nvSpPr>
          <p:spPr>
            <a:xfrm>
              <a:off x="7474546" y="1372130"/>
              <a:ext cx="483433" cy="48343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20" name="Graphic 19" descr="Continuous Improvement with solid fill">
              <a:extLst>
                <a:ext uri="{FF2B5EF4-FFF2-40B4-BE49-F238E27FC236}">
                  <a16:creationId xmlns:a16="http://schemas.microsoft.com/office/drawing/2014/main" id="{1845687A-EC52-2D2D-45CE-A5C591198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4546" y="1379064"/>
              <a:ext cx="476499" cy="476499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9D23DFB-13CE-E6CE-EC85-6F1EF19CC165}"/>
              </a:ext>
            </a:extLst>
          </p:cNvPr>
          <p:cNvGrpSpPr/>
          <p:nvPr/>
        </p:nvGrpSpPr>
        <p:grpSpPr>
          <a:xfrm>
            <a:off x="5974769" y="1878813"/>
            <a:ext cx="483433" cy="483433"/>
            <a:chOff x="7474546" y="1372130"/>
            <a:chExt cx="483433" cy="48343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356A433-6AC7-C656-5E6E-777C3BC67FF8}"/>
                </a:ext>
              </a:extLst>
            </p:cNvPr>
            <p:cNvSpPr/>
            <p:nvPr/>
          </p:nvSpPr>
          <p:spPr>
            <a:xfrm>
              <a:off x="7474546" y="1372130"/>
              <a:ext cx="483433" cy="48343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23" name="Graphic 22" descr="Continuous Improvement with solid fill">
              <a:extLst>
                <a:ext uri="{FF2B5EF4-FFF2-40B4-BE49-F238E27FC236}">
                  <a16:creationId xmlns:a16="http://schemas.microsoft.com/office/drawing/2014/main" id="{DC01EC92-E42B-C3C9-D24C-0716A83C4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4546" y="1379064"/>
              <a:ext cx="476499" cy="47649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8D983-847B-73CC-0DD3-8942F126172E}"/>
              </a:ext>
            </a:extLst>
          </p:cNvPr>
          <p:cNvGrpSpPr/>
          <p:nvPr/>
        </p:nvGrpSpPr>
        <p:grpSpPr>
          <a:xfrm>
            <a:off x="7058776" y="2021652"/>
            <a:ext cx="483433" cy="483433"/>
            <a:chOff x="7474546" y="1372130"/>
            <a:chExt cx="483433" cy="48343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F7A2854-C67A-C6AC-BC42-030293F16180}"/>
                </a:ext>
              </a:extLst>
            </p:cNvPr>
            <p:cNvSpPr/>
            <p:nvPr/>
          </p:nvSpPr>
          <p:spPr>
            <a:xfrm>
              <a:off x="7474546" y="1372130"/>
              <a:ext cx="483433" cy="48343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26" name="Graphic 25" descr="Continuous Improvement with solid fill">
              <a:extLst>
                <a:ext uri="{FF2B5EF4-FFF2-40B4-BE49-F238E27FC236}">
                  <a16:creationId xmlns:a16="http://schemas.microsoft.com/office/drawing/2014/main" id="{9CF7325C-81AC-3046-DDDB-0D79B87CA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4546" y="1379064"/>
              <a:ext cx="476499" cy="47649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B073A4-AB5F-01E6-1F2C-5BE272508D6B}"/>
              </a:ext>
            </a:extLst>
          </p:cNvPr>
          <p:cNvGrpSpPr/>
          <p:nvPr/>
        </p:nvGrpSpPr>
        <p:grpSpPr>
          <a:xfrm>
            <a:off x="6351784" y="1086452"/>
            <a:ext cx="483433" cy="483433"/>
            <a:chOff x="7474546" y="1372130"/>
            <a:chExt cx="483433" cy="48343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F3E1CB0-4FCF-6289-0010-5A1C43C84CB3}"/>
                </a:ext>
              </a:extLst>
            </p:cNvPr>
            <p:cNvSpPr/>
            <p:nvPr/>
          </p:nvSpPr>
          <p:spPr>
            <a:xfrm>
              <a:off x="7474546" y="1372130"/>
              <a:ext cx="483433" cy="48343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29" name="Graphic 28" descr="Continuous Improvement with solid fill">
              <a:extLst>
                <a:ext uri="{FF2B5EF4-FFF2-40B4-BE49-F238E27FC236}">
                  <a16:creationId xmlns:a16="http://schemas.microsoft.com/office/drawing/2014/main" id="{D41F0BF9-D31F-DA01-C4F7-AF7CAE7C9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4546" y="1379064"/>
              <a:ext cx="476499" cy="476499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0FE176-CDB7-4FD7-A909-38094FE07427}"/>
              </a:ext>
            </a:extLst>
          </p:cNvPr>
          <p:cNvGrpSpPr/>
          <p:nvPr/>
        </p:nvGrpSpPr>
        <p:grpSpPr>
          <a:xfrm>
            <a:off x="5006765" y="4664658"/>
            <a:ext cx="483433" cy="501781"/>
            <a:chOff x="8907802" y="3780979"/>
            <a:chExt cx="483433" cy="50178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8669D85-0636-75F9-77C8-10EA04C60D2F}"/>
                </a:ext>
              </a:extLst>
            </p:cNvPr>
            <p:cNvSpPr/>
            <p:nvPr/>
          </p:nvSpPr>
          <p:spPr>
            <a:xfrm>
              <a:off x="8907802" y="3780979"/>
              <a:ext cx="483433" cy="483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32" name="Graphic 31" descr="Handshake with solid fill">
              <a:extLst>
                <a:ext uri="{FF2B5EF4-FFF2-40B4-BE49-F238E27FC236}">
                  <a16:creationId xmlns:a16="http://schemas.microsoft.com/office/drawing/2014/main" id="{AA3727D9-D061-D095-CC4F-FA0FD834D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07802" y="3806261"/>
              <a:ext cx="476499" cy="47649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E6516C-FE4F-45B0-601A-A9FD39DE1738}"/>
              </a:ext>
            </a:extLst>
          </p:cNvPr>
          <p:cNvGrpSpPr/>
          <p:nvPr/>
        </p:nvGrpSpPr>
        <p:grpSpPr>
          <a:xfrm>
            <a:off x="5794998" y="4940353"/>
            <a:ext cx="483433" cy="501781"/>
            <a:chOff x="8907802" y="3780979"/>
            <a:chExt cx="483433" cy="50178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F18C4E7-8426-869E-1687-13BFF31945CA}"/>
                </a:ext>
              </a:extLst>
            </p:cNvPr>
            <p:cNvSpPr/>
            <p:nvPr/>
          </p:nvSpPr>
          <p:spPr>
            <a:xfrm>
              <a:off x="8907802" y="3780979"/>
              <a:ext cx="483433" cy="483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35" name="Graphic 34" descr="Handshake with solid fill">
              <a:extLst>
                <a:ext uri="{FF2B5EF4-FFF2-40B4-BE49-F238E27FC236}">
                  <a16:creationId xmlns:a16="http://schemas.microsoft.com/office/drawing/2014/main" id="{D2C8D758-7FBA-2EC0-299A-4077CC8DE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07802" y="3806261"/>
              <a:ext cx="476499" cy="476499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076D2B-3820-439D-6F9B-5CC9ACF655D3}"/>
              </a:ext>
            </a:extLst>
          </p:cNvPr>
          <p:cNvGrpSpPr/>
          <p:nvPr/>
        </p:nvGrpSpPr>
        <p:grpSpPr>
          <a:xfrm>
            <a:off x="6551651" y="4643678"/>
            <a:ext cx="483433" cy="501781"/>
            <a:chOff x="8907802" y="3780979"/>
            <a:chExt cx="483433" cy="50178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FA7DC8B-02BA-B553-41E4-37476C2F7774}"/>
                </a:ext>
              </a:extLst>
            </p:cNvPr>
            <p:cNvSpPr/>
            <p:nvPr/>
          </p:nvSpPr>
          <p:spPr>
            <a:xfrm>
              <a:off x="8907802" y="3780979"/>
              <a:ext cx="483433" cy="483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38" name="Graphic 37" descr="Handshake with solid fill">
              <a:extLst>
                <a:ext uri="{FF2B5EF4-FFF2-40B4-BE49-F238E27FC236}">
                  <a16:creationId xmlns:a16="http://schemas.microsoft.com/office/drawing/2014/main" id="{5E866BCD-C903-44E3-2250-06FC66B2C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07802" y="3806261"/>
              <a:ext cx="476499" cy="476499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A55C31E-40A6-C0C1-29BB-91F23A59FB21}"/>
              </a:ext>
            </a:extLst>
          </p:cNvPr>
          <p:cNvGrpSpPr/>
          <p:nvPr/>
        </p:nvGrpSpPr>
        <p:grpSpPr>
          <a:xfrm>
            <a:off x="6408844" y="5530630"/>
            <a:ext cx="483433" cy="501781"/>
            <a:chOff x="8907802" y="3780979"/>
            <a:chExt cx="483433" cy="50178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7E4B31C-77CD-ABE3-373B-C50EB5B67BC9}"/>
                </a:ext>
              </a:extLst>
            </p:cNvPr>
            <p:cNvSpPr/>
            <p:nvPr/>
          </p:nvSpPr>
          <p:spPr>
            <a:xfrm>
              <a:off x="8907802" y="3780979"/>
              <a:ext cx="483433" cy="483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41" name="Graphic 40" descr="Handshake with solid fill">
              <a:extLst>
                <a:ext uri="{FF2B5EF4-FFF2-40B4-BE49-F238E27FC236}">
                  <a16:creationId xmlns:a16="http://schemas.microsoft.com/office/drawing/2014/main" id="{CC600E42-0408-9D1D-E46C-450FFE880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07802" y="3806261"/>
              <a:ext cx="476499" cy="47649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BF37F39-C96B-FDA9-8166-A9249155B4B9}"/>
              </a:ext>
            </a:extLst>
          </p:cNvPr>
          <p:cNvGrpSpPr/>
          <p:nvPr/>
        </p:nvGrpSpPr>
        <p:grpSpPr>
          <a:xfrm>
            <a:off x="5311565" y="5648444"/>
            <a:ext cx="483433" cy="501781"/>
            <a:chOff x="8907802" y="3780979"/>
            <a:chExt cx="483433" cy="501781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F44490-ECFD-0643-65D7-921D23B4E921}"/>
                </a:ext>
              </a:extLst>
            </p:cNvPr>
            <p:cNvSpPr/>
            <p:nvPr/>
          </p:nvSpPr>
          <p:spPr>
            <a:xfrm>
              <a:off x="8907802" y="3780979"/>
              <a:ext cx="483433" cy="483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44" name="Graphic 43" descr="Handshake with solid fill">
              <a:extLst>
                <a:ext uri="{FF2B5EF4-FFF2-40B4-BE49-F238E27FC236}">
                  <a16:creationId xmlns:a16="http://schemas.microsoft.com/office/drawing/2014/main" id="{80ABF8F7-2DB9-D762-D91F-17B321DEE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07802" y="3806261"/>
              <a:ext cx="476499" cy="47649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D777A3F-5A09-8E28-CA15-ED2F46503F61}"/>
              </a:ext>
            </a:extLst>
          </p:cNvPr>
          <p:cNvGrpSpPr/>
          <p:nvPr/>
        </p:nvGrpSpPr>
        <p:grpSpPr>
          <a:xfrm>
            <a:off x="10164852" y="4318072"/>
            <a:ext cx="483433" cy="483433"/>
            <a:chOff x="6331476" y="5448200"/>
            <a:chExt cx="483433" cy="483433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D5F194-9794-D1D4-C33A-11CD2B1ED69D}"/>
                </a:ext>
              </a:extLst>
            </p:cNvPr>
            <p:cNvSpPr/>
            <p:nvPr/>
          </p:nvSpPr>
          <p:spPr>
            <a:xfrm>
              <a:off x="6331476" y="5448200"/>
              <a:ext cx="483433" cy="483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47" name="Graphic 46" descr="Ecommerce with solid fill">
              <a:extLst>
                <a:ext uri="{FF2B5EF4-FFF2-40B4-BE49-F238E27FC236}">
                  <a16:creationId xmlns:a16="http://schemas.microsoft.com/office/drawing/2014/main" id="{7F9A47D3-3B53-26B4-6383-C7B1D6680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51785" y="5471448"/>
              <a:ext cx="429660" cy="42966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7F97F6-A946-C54A-4777-7846D474F57F}"/>
              </a:ext>
            </a:extLst>
          </p:cNvPr>
          <p:cNvGrpSpPr/>
          <p:nvPr/>
        </p:nvGrpSpPr>
        <p:grpSpPr>
          <a:xfrm>
            <a:off x="9189136" y="3827674"/>
            <a:ext cx="483433" cy="483433"/>
            <a:chOff x="6331476" y="5448200"/>
            <a:chExt cx="483433" cy="483433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4A80FA3-3642-C35C-FB91-502B34D363CB}"/>
                </a:ext>
              </a:extLst>
            </p:cNvPr>
            <p:cNvSpPr/>
            <p:nvPr/>
          </p:nvSpPr>
          <p:spPr>
            <a:xfrm>
              <a:off x="6331476" y="5448200"/>
              <a:ext cx="483433" cy="483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50" name="Graphic 49" descr="Ecommerce with solid fill">
              <a:extLst>
                <a:ext uri="{FF2B5EF4-FFF2-40B4-BE49-F238E27FC236}">
                  <a16:creationId xmlns:a16="http://schemas.microsoft.com/office/drawing/2014/main" id="{A33CBEB1-D287-3591-25A9-4BE43C493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51785" y="5471448"/>
              <a:ext cx="429660" cy="42966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CDBF777-8C1C-30AB-694C-E4ECD371D0CE}"/>
              </a:ext>
            </a:extLst>
          </p:cNvPr>
          <p:cNvGrpSpPr/>
          <p:nvPr/>
        </p:nvGrpSpPr>
        <p:grpSpPr>
          <a:xfrm>
            <a:off x="2692935" y="5130250"/>
            <a:ext cx="483433" cy="483433"/>
            <a:chOff x="2692935" y="5130250"/>
            <a:chExt cx="483433" cy="48343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7A40A7-8217-8827-6F3C-B546C877D2E3}"/>
                </a:ext>
              </a:extLst>
            </p:cNvPr>
            <p:cNvSpPr/>
            <p:nvPr/>
          </p:nvSpPr>
          <p:spPr>
            <a:xfrm>
              <a:off x="2692935" y="5130250"/>
              <a:ext cx="483433" cy="483433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13" name="Graphic 12" descr="Money with solid fill">
              <a:extLst>
                <a:ext uri="{FF2B5EF4-FFF2-40B4-BE49-F238E27FC236}">
                  <a16:creationId xmlns:a16="http://schemas.microsoft.com/office/drawing/2014/main" id="{3687D242-9B2F-4425-8696-2D17EE376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30741" y="5153748"/>
              <a:ext cx="413098" cy="413098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7597BD9-D51B-74C4-6E83-A10B7B1FDB91}"/>
              </a:ext>
            </a:extLst>
          </p:cNvPr>
          <p:cNvGrpSpPr/>
          <p:nvPr/>
        </p:nvGrpSpPr>
        <p:grpSpPr>
          <a:xfrm>
            <a:off x="2700294" y="1065994"/>
            <a:ext cx="483433" cy="483433"/>
            <a:chOff x="2171475" y="1688670"/>
            <a:chExt cx="483433" cy="48343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9411A5-EA18-1B88-8FB2-4909621DE23B}"/>
                </a:ext>
              </a:extLst>
            </p:cNvPr>
            <p:cNvSpPr/>
            <p:nvPr/>
          </p:nvSpPr>
          <p:spPr>
            <a:xfrm>
              <a:off x="2171475" y="1688670"/>
              <a:ext cx="483433" cy="48343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14" name="Graphic 13" descr="Delivery with solid fill">
              <a:extLst>
                <a:ext uri="{FF2B5EF4-FFF2-40B4-BE49-F238E27FC236}">
                  <a16:creationId xmlns:a16="http://schemas.microsoft.com/office/drawing/2014/main" id="{F9F2B0CB-FC57-5970-EA51-9DEDAA22B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190328" y="1708835"/>
              <a:ext cx="450036" cy="45003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94E4C81-61F6-090D-3856-EA4090B86C98}"/>
              </a:ext>
            </a:extLst>
          </p:cNvPr>
          <p:cNvGrpSpPr/>
          <p:nvPr/>
        </p:nvGrpSpPr>
        <p:grpSpPr>
          <a:xfrm>
            <a:off x="3553858" y="1637482"/>
            <a:ext cx="483433" cy="483433"/>
            <a:chOff x="2171475" y="1688670"/>
            <a:chExt cx="483433" cy="48343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23E84C7-5821-5B30-34E5-EA7DA11CCB0A}"/>
                </a:ext>
              </a:extLst>
            </p:cNvPr>
            <p:cNvSpPr/>
            <p:nvPr/>
          </p:nvSpPr>
          <p:spPr>
            <a:xfrm>
              <a:off x="2171475" y="1688670"/>
              <a:ext cx="483433" cy="48343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55" name="Graphic 54" descr="Delivery with solid fill">
              <a:extLst>
                <a:ext uri="{FF2B5EF4-FFF2-40B4-BE49-F238E27FC236}">
                  <a16:creationId xmlns:a16="http://schemas.microsoft.com/office/drawing/2014/main" id="{D4EDCF01-9566-747B-4314-BE5FB07D6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190328" y="1708835"/>
              <a:ext cx="450036" cy="450038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7227F63-5655-1FD0-4D0A-7CE88D715664}"/>
              </a:ext>
            </a:extLst>
          </p:cNvPr>
          <p:cNvGrpSpPr/>
          <p:nvPr/>
        </p:nvGrpSpPr>
        <p:grpSpPr>
          <a:xfrm>
            <a:off x="1994841" y="1845803"/>
            <a:ext cx="483433" cy="483433"/>
            <a:chOff x="2171475" y="1688670"/>
            <a:chExt cx="483433" cy="48343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01FF0ED-1DB6-56AE-25FF-46BE5A878822}"/>
                </a:ext>
              </a:extLst>
            </p:cNvPr>
            <p:cNvSpPr/>
            <p:nvPr/>
          </p:nvSpPr>
          <p:spPr>
            <a:xfrm>
              <a:off x="2171475" y="1688670"/>
              <a:ext cx="483433" cy="48343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58" name="Graphic 57" descr="Delivery with solid fill">
              <a:extLst>
                <a:ext uri="{FF2B5EF4-FFF2-40B4-BE49-F238E27FC236}">
                  <a16:creationId xmlns:a16="http://schemas.microsoft.com/office/drawing/2014/main" id="{7733F7FA-4E05-24BD-BA33-1368611B9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190328" y="1708835"/>
              <a:ext cx="450036" cy="45003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AC35A79-9202-6578-2289-BAFFAF5D3F60}"/>
              </a:ext>
            </a:extLst>
          </p:cNvPr>
          <p:cNvGrpSpPr/>
          <p:nvPr/>
        </p:nvGrpSpPr>
        <p:grpSpPr>
          <a:xfrm>
            <a:off x="1983026" y="4536324"/>
            <a:ext cx="483433" cy="483433"/>
            <a:chOff x="2692935" y="5130250"/>
            <a:chExt cx="483433" cy="48343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8404EF2-F1D1-F14B-5CFE-66EF4DC7FD0F}"/>
                </a:ext>
              </a:extLst>
            </p:cNvPr>
            <p:cNvSpPr/>
            <p:nvPr/>
          </p:nvSpPr>
          <p:spPr>
            <a:xfrm>
              <a:off x="2692935" y="5130250"/>
              <a:ext cx="483433" cy="483433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61" name="Graphic 60" descr="Money with solid fill">
              <a:extLst>
                <a:ext uri="{FF2B5EF4-FFF2-40B4-BE49-F238E27FC236}">
                  <a16:creationId xmlns:a16="http://schemas.microsoft.com/office/drawing/2014/main" id="{FCB99830-FAC7-B1BA-24E4-A1F9593A9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30741" y="5153748"/>
              <a:ext cx="413098" cy="413098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4302834-B677-B40E-E709-7AA1F269192B}"/>
              </a:ext>
            </a:extLst>
          </p:cNvPr>
          <p:cNvGrpSpPr/>
          <p:nvPr/>
        </p:nvGrpSpPr>
        <p:grpSpPr>
          <a:xfrm>
            <a:off x="1146346" y="5093089"/>
            <a:ext cx="483433" cy="483433"/>
            <a:chOff x="2692935" y="5130250"/>
            <a:chExt cx="483433" cy="48343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4607067-F834-330C-87FC-8A3F0EF654AB}"/>
                </a:ext>
              </a:extLst>
            </p:cNvPr>
            <p:cNvSpPr/>
            <p:nvPr/>
          </p:nvSpPr>
          <p:spPr>
            <a:xfrm>
              <a:off x="2692935" y="5130250"/>
              <a:ext cx="483433" cy="483433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64" name="Graphic 63" descr="Money with solid fill">
              <a:extLst>
                <a:ext uri="{FF2B5EF4-FFF2-40B4-BE49-F238E27FC236}">
                  <a16:creationId xmlns:a16="http://schemas.microsoft.com/office/drawing/2014/main" id="{0130398B-3230-D107-2503-CF04796D8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30741" y="5153748"/>
              <a:ext cx="413098" cy="413098"/>
            </a:xfrm>
            <a:prstGeom prst="rect">
              <a:avLst/>
            </a:prstGeom>
          </p:spPr>
        </p:pic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695FEE6-AA10-C082-2203-9CD11F41A963}"/>
              </a:ext>
            </a:extLst>
          </p:cNvPr>
          <p:cNvCxnSpPr>
            <a:stCxn id="57" idx="7"/>
            <a:endCxn id="17" idx="3"/>
          </p:cNvCxnSpPr>
          <p:nvPr/>
        </p:nvCxnSpPr>
        <p:spPr>
          <a:xfrm flipV="1">
            <a:off x="2407477" y="1478630"/>
            <a:ext cx="363614" cy="43797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7506DB9-BB33-7AF0-CDA3-F08E8DD8366A}"/>
              </a:ext>
            </a:extLst>
          </p:cNvPr>
          <p:cNvCxnSpPr>
            <a:stCxn id="17" idx="5"/>
            <a:endCxn id="54" idx="1"/>
          </p:cNvCxnSpPr>
          <p:nvPr/>
        </p:nvCxnSpPr>
        <p:spPr>
          <a:xfrm>
            <a:off x="3112930" y="1478630"/>
            <a:ext cx="511725" cy="229649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45EC58-B366-571E-3795-A3F707BF0429}"/>
              </a:ext>
            </a:extLst>
          </p:cNvPr>
          <p:cNvCxnSpPr>
            <a:stCxn id="54" idx="6"/>
            <a:endCxn id="22" idx="2"/>
          </p:cNvCxnSpPr>
          <p:nvPr/>
        </p:nvCxnSpPr>
        <p:spPr>
          <a:xfrm>
            <a:off x="4037291" y="1879199"/>
            <a:ext cx="1937478" cy="241331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13EEA8E-FE90-BB10-5991-0195E678DEBC}"/>
              </a:ext>
            </a:extLst>
          </p:cNvPr>
          <p:cNvCxnSpPr>
            <a:stCxn id="17" idx="6"/>
            <a:endCxn id="28" idx="2"/>
          </p:cNvCxnSpPr>
          <p:nvPr/>
        </p:nvCxnSpPr>
        <p:spPr>
          <a:xfrm>
            <a:off x="3183727" y="1307711"/>
            <a:ext cx="3168057" cy="20458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CE3E2C9-3DFA-A1D0-0987-AC4D0D0A9ABC}"/>
              </a:ext>
            </a:extLst>
          </p:cNvPr>
          <p:cNvCxnSpPr>
            <a:stCxn id="19" idx="2"/>
            <a:endCxn id="28" idx="6"/>
          </p:cNvCxnSpPr>
          <p:nvPr/>
        </p:nvCxnSpPr>
        <p:spPr>
          <a:xfrm flipH="1" flipV="1">
            <a:off x="6835217" y="1328169"/>
            <a:ext cx="639329" cy="285678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0702AFC-AA44-598B-238F-263D317DA634}"/>
              </a:ext>
            </a:extLst>
          </p:cNvPr>
          <p:cNvCxnSpPr>
            <a:stCxn id="22" idx="6"/>
            <a:endCxn id="26" idx="1"/>
          </p:cNvCxnSpPr>
          <p:nvPr/>
        </p:nvCxnSpPr>
        <p:spPr>
          <a:xfrm>
            <a:off x="6458202" y="2120530"/>
            <a:ext cx="600574" cy="142839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3345B62-99A1-DBF8-5808-510AA0006CAD}"/>
              </a:ext>
            </a:extLst>
          </p:cNvPr>
          <p:cNvCxnSpPr>
            <a:stCxn id="57" idx="3"/>
            <a:endCxn id="63" idx="0"/>
          </p:cNvCxnSpPr>
          <p:nvPr/>
        </p:nvCxnSpPr>
        <p:spPr>
          <a:xfrm flipH="1">
            <a:off x="1388063" y="2258439"/>
            <a:ext cx="677575" cy="283465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D0931CD-9927-4CF1-07F3-7BC06B520B3E}"/>
              </a:ext>
            </a:extLst>
          </p:cNvPr>
          <p:cNvCxnSpPr>
            <a:stCxn id="54" idx="5"/>
            <a:endCxn id="31" idx="0"/>
          </p:cNvCxnSpPr>
          <p:nvPr/>
        </p:nvCxnSpPr>
        <p:spPr>
          <a:xfrm>
            <a:off x="3966494" y="2050118"/>
            <a:ext cx="1281988" cy="261454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9FA5A7B-EA09-7050-6E34-8126A4AF966D}"/>
              </a:ext>
            </a:extLst>
          </p:cNvPr>
          <p:cNvCxnSpPr>
            <a:stCxn id="22" idx="4"/>
            <a:endCxn id="34" idx="0"/>
          </p:cNvCxnSpPr>
          <p:nvPr/>
        </p:nvCxnSpPr>
        <p:spPr>
          <a:xfrm flipH="1">
            <a:off x="6036715" y="2362246"/>
            <a:ext cx="179771" cy="2578107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7434DE4-8437-C2C4-AFEA-314755899A59}"/>
              </a:ext>
            </a:extLst>
          </p:cNvPr>
          <p:cNvCxnSpPr>
            <a:stCxn id="31" idx="6"/>
            <a:endCxn id="34" idx="1"/>
          </p:cNvCxnSpPr>
          <p:nvPr/>
        </p:nvCxnSpPr>
        <p:spPr>
          <a:xfrm>
            <a:off x="5490198" y="4906375"/>
            <a:ext cx="375597" cy="104775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68764F2-262E-06AE-B15A-CD603E26A584}"/>
              </a:ext>
            </a:extLst>
          </p:cNvPr>
          <p:cNvCxnSpPr>
            <a:stCxn id="43" idx="7"/>
            <a:endCxn id="34" idx="3"/>
          </p:cNvCxnSpPr>
          <p:nvPr/>
        </p:nvCxnSpPr>
        <p:spPr>
          <a:xfrm flipV="1">
            <a:off x="5724201" y="5352989"/>
            <a:ext cx="141594" cy="366252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7873DE-0602-4C5A-E9B0-F74FBD1292D9}"/>
              </a:ext>
            </a:extLst>
          </p:cNvPr>
          <p:cNvCxnSpPr>
            <a:stCxn id="34" idx="5"/>
            <a:endCxn id="40" idx="1"/>
          </p:cNvCxnSpPr>
          <p:nvPr/>
        </p:nvCxnSpPr>
        <p:spPr>
          <a:xfrm>
            <a:off x="6207634" y="5352989"/>
            <a:ext cx="272007" cy="248438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DA7271C-008D-E983-EB02-906E30DBD2FA}"/>
              </a:ext>
            </a:extLst>
          </p:cNvPr>
          <p:cNvCxnSpPr>
            <a:stCxn id="37" idx="4"/>
            <a:endCxn id="40" idx="0"/>
          </p:cNvCxnSpPr>
          <p:nvPr/>
        </p:nvCxnSpPr>
        <p:spPr>
          <a:xfrm flipH="1">
            <a:off x="6650561" y="5127111"/>
            <a:ext cx="142807" cy="403519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9393F1E-5832-58FE-02FE-E6A70D523E1F}"/>
              </a:ext>
            </a:extLst>
          </p:cNvPr>
          <p:cNvCxnSpPr>
            <a:stCxn id="37" idx="6"/>
            <a:endCxn id="49" idx="2"/>
          </p:cNvCxnSpPr>
          <p:nvPr/>
        </p:nvCxnSpPr>
        <p:spPr>
          <a:xfrm flipV="1">
            <a:off x="7035084" y="4069391"/>
            <a:ext cx="2154052" cy="816004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5B5420F-F172-5700-1BD7-A6E04FB91FFF}"/>
              </a:ext>
            </a:extLst>
          </p:cNvPr>
          <p:cNvCxnSpPr>
            <a:stCxn id="40" idx="6"/>
            <a:endCxn id="46" idx="3"/>
          </p:cNvCxnSpPr>
          <p:nvPr/>
        </p:nvCxnSpPr>
        <p:spPr>
          <a:xfrm flipV="1">
            <a:off x="6892277" y="4730708"/>
            <a:ext cx="3343372" cy="1041639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F2710CB-E6F3-8774-72F2-76128A719461}"/>
              </a:ext>
            </a:extLst>
          </p:cNvPr>
          <p:cNvCxnSpPr>
            <a:stCxn id="49" idx="1"/>
            <a:endCxn id="25" idx="5"/>
          </p:cNvCxnSpPr>
          <p:nvPr/>
        </p:nvCxnSpPr>
        <p:spPr>
          <a:xfrm flipH="1" flipV="1">
            <a:off x="7471412" y="2434288"/>
            <a:ext cx="1788521" cy="1464183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5FD16A1-5202-A00A-6B4A-FE221634249A}"/>
              </a:ext>
            </a:extLst>
          </p:cNvPr>
          <p:cNvCxnSpPr>
            <a:stCxn id="46" idx="1"/>
            <a:endCxn id="49" idx="5"/>
          </p:cNvCxnSpPr>
          <p:nvPr/>
        </p:nvCxnSpPr>
        <p:spPr>
          <a:xfrm flipH="1" flipV="1">
            <a:off x="9601772" y="4240310"/>
            <a:ext cx="633877" cy="148559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73B9D94-11D3-70C8-05C3-3291CB73698E}"/>
              </a:ext>
            </a:extLst>
          </p:cNvPr>
          <p:cNvCxnSpPr>
            <a:stCxn id="63" idx="7"/>
            <a:endCxn id="60" idx="3"/>
          </p:cNvCxnSpPr>
          <p:nvPr/>
        </p:nvCxnSpPr>
        <p:spPr>
          <a:xfrm flipV="1">
            <a:off x="1558982" y="4948960"/>
            <a:ext cx="494841" cy="214926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83EF672-EEEF-3C73-7919-85A8D9CB4CF9}"/>
              </a:ext>
            </a:extLst>
          </p:cNvPr>
          <p:cNvCxnSpPr>
            <a:stCxn id="60" idx="5"/>
            <a:endCxn id="16" idx="1"/>
          </p:cNvCxnSpPr>
          <p:nvPr/>
        </p:nvCxnSpPr>
        <p:spPr>
          <a:xfrm>
            <a:off x="2395662" y="4948960"/>
            <a:ext cx="368070" cy="252087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6885700-ECF3-8B8A-A0A3-DA5B7D235391}"/>
              </a:ext>
            </a:extLst>
          </p:cNvPr>
          <p:cNvCxnSpPr>
            <a:cxnSpLocks/>
            <a:stCxn id="60" idx="0"/>
            <a:endCxn id="17" idx="4"/>
          </p:cNvCxnSpPr>
          <p:nvPr/>
        </p:nvCxnSpPr>
        <p:spPr>
          <a:xfrm flipV="1">
            <a:off x="2224743" y="1549427"/>
            <a:ext cx="717268" cy="2986897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FEBA322-A4F4-8CE0-E390-9DAD9B5C067C}"/>
              </a:ext>
            </a:extLst>
          </p:cNvPr>
          <p:cNvCxnSpPr>
            <a:cxnSpLocks/>
            <a:stCxn id="25" idx="1"/>
            <a:endCxn id="28" idx="5"/>
          </p:cNvCxnSpPr>
          <p:nvPr/>
        </p:nvCxnSpPr>
        <p:spPr>
          <a:xfrm flipH="1" flipV="1">
            <a:off x="6764420" y="1499088"/>
            <a:ext cx="365153" cy="593361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CAB909F-230E-19AB-DF92-EFC171A04E47}"/>
              </a:ext>
            </a:extLst>
          </p:cNvPr>
          <p:cNvCxnSpPr>
            <a:cxnSpLocks/>
            <a:stCxn id="19" idx="5"/>
            <a:endCxn id="49" idx="0"/>
          </p:cNvCxnSpPr>
          <p:nvPr/>
        </p:nvCxnSpPr>
        <p:spPr>
          <a:xfrm>
            <a:off x="7887182" y="1784766"/>
            <a:ext cx="1543671" cy="2042908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E6F9F4A-E7E8-3851-1277-C12F9BB1DDEA}"/>
              </a:ext>
            </a:extLst>
          </p:cNvPr>
          <p:cNvCxnSpPr>
            <a:cxnSpLocks/>
            <a:stCxn id="44" idx="1"/>
            <a:endCxn id="16" idx="6"/>
          </p:cNvCxnSpPr>
          <p:nvPr/>
        </p:nvCxnSpPr>
        <p:spPr>
          <a:xfrm flipH="1" flipV="1">
            <a:off x="3176368" y="5371967"/>
            <a:ext cx="2135197" cy="540009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6CAFF61-8923-E32F-F945-D21F0AC4F61E}"/>
              </a:ext>
            </a:extLst>
          </p:cNvPr>
          <p:cNvCxnSpPr>
            <a:cxnSpLocks/>
            <a:endCxn id="60" idx="6"/>
          </p:cNvCxnSpPr>
          <p:nvPr/>
        </p:nvCxnSpPr>
        <p:spPr>
          <a:xfrm flipH="1" flipV="1">
            <a:off x="2466459" y="4778041"/>
            <a:ext cx="2929454" cy="1013965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41D97A-4506-E2A6-1437-52BECD929864}"/>
              </a:ext>
            </a:extLst>
          </p:cNvPr>
          <p:cNvSpPr txBox="1"/>
          <p:nvPr/>
        </p:nvSpPr>
        <p:spPr>
          <a:xfrm>
            <a:off x="2357178" y="2580828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Domain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48DAD68-0F93-6D8A-E298-FE0CFA531495}"/>
              </a:ext>
            </a:extLst>
          </p:cNvPr>
          <p:cNvSpPr txBox="1"/>
          <p:nvPr/>
        </p:nvSpPr>
        <p:spPr>
          <a:xfrm>
            <a:off x="3136605" y="956659"/>
            <a:ext cx="169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Data Product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1DBC1E9-C8BF-2749-23D4-7EC6B79D1B55}"/>
              </a:ext>
            </a:extLst>
          </p:cNvPr>
          <p:cNvSpPr/>
          <p:nvPr/>
        </p:nvSpPr>
        <p:spPr>
          <a:xfrm>
            <a:off x="5504186" y="813532"/>
            <a:ext cx="2964730" cy="2367576"/>
          </a:xfrm>
          <a:custGeom>
            <a:avLst/>
            <a:gdLst>
              <a:gd name="connsiteX0" fmla="*/ 0 w 2964730"/>
              <a:gd name="connsiteY0" fmla="*/ 1183788 h 2367576"/>
              <a:gd name="connsiteX1" fmla="*/ 1482365 w 2964730"/>
              <a:gd name="connsiteY1" fmla="*/ 0 h 2367576"/>
              <a:gd name="connsiteX2" fmla="*/ 2964730 w 2964730"/>
              <a:gd name="connsiteY2" fmla="*/ 1183788 h 2367576"/>
              <a:gd name="connsiteX3" fmla="*/ 1482365 w 2964730"/>
              <a:gd name="connsiteY3" fmla="*/ 2367576 h 2367576"/>
              <a:gd name="connsiteX4" fmla="*/ 0 w 2964730"/>
              <a:gd name="connsiteY4" fmla="*/ 1183788 h 23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730" h="2367576" extrusionOk="0">
                <a:moveTo>
                  <a:pt x="0" y="1183788"/>
                </a:moveTo>
                <a:cubicBezTo>
                  <a:pt x="88040" y="354268"/>
                  <a:pt x="849913" y="-142341"/>
                  <a:pt x="1482365" y="0"/>
                </a:cubicBezTo>
                <a:cubicBezTo>
                  <a:pt x="2258291" y="12888"/>
                  <a:pt x="3076764" y="469710"/>
                  <a:pt x="2964730" y="1183788"/>
                </a:cubicBezTo>
                <a:cubicBezTo>
                  <a:pt x="2847160" y="1962556"/>
                  <a:pt x="2141367" y="2337641"/>
                  <a:pt x="1482365" y="2367576"/>
                </a:cubicBezTo>
                <a:cubicBezTo>
                  <a:pt x="606167" y="2483546"/>
                  <a:pt x="-16418" y="1848778"/>
                  <a:pt x="0" y="1183788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8530678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AE5580-2917-D6C4-0C0B-4DC7DD479635}"/>
              </a:ext>
            </a:extLst>
          </p:cNvPr>
          <p:cNvSpPr/>
          <p:nvPr/>
        </p:nvSpPr>
        <p:spPr>
          <a:xfrm>
            <a:off x="607981" y="3909301"/>
            <a:ext cx="2964730" cy="2367576"/>
          </a:xfrm>
          <a:custGeom>
            <a:avLst/>
            <a:gdLst>
              <a:gd name="connsiteX0" fmla="*/ 0 w 2964730"/>
              <a:gd name="connsiteY0" fmla="*/ 1183788 h 2367576"/>
              <a:gd name="connsiteX1" fmla="*/ 1482365 w 2964730"/>
              <a:gd name="connsiteY1" fmla="*/ 0 h 2367576"/>
              <a:gd name="connsiteX2" fmla="*/ 2964730 w 2964730"/>
              <a:gd name="connsiteY2" fmla="*/ 1183788 h 2367576"/>
              <a:gd name="connsiteX3" fmla="*/ 1482365 w 2964730"/>
              <a:gd name="connsiteY3" fmla="*/ 2367576 h 2367576"/>
              <a:gd name="connsiteX4" fmla="*/ 0 w 2964730"/>
              <a:gd name="connsiteY4" fmla="*/ 1183788 h 23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730" h="2367576" extrusionOk="0">
                <a:moveTo>
                  <a:pt x="0" y="1183788"/>
                </a:moveTo>
                <a:cubicBezTo>
                  <a:pt x="-43076" y="525583"/>
                  <a:pt x="517363" y="-121925"/>
                  <a:pt x="1482365" y="0"/>
                </a:cubicBezTo>
                <a:cubicBezTo>
                  <a:pt x="2307963" y="26268"/>
                  <a:pt x="2908873" y="654696"/>
                  <a:pt x="2964730" y="1183788"/>
                </a:cubicBezTo>
                <a:cubicBezTo>
                  <a:pt x="2975415" y="1781702"/>
                  <a:pt x="2300530" y="2590260"/>
                  <a:pt x="1482365" y="2367576"/>
                </a:cubicBezTo>
                <a:cubicBezTo>
                  <a:pt x="772550" y="2424723"/>
                  <a:pt x="24121" y="1783950"/>
                  <a:pt x="0" y="1183788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7595165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244089-BB29-F2BC-6AAA-DBF11109C1F7}"/>
              </a:ext>
            </a:extLst>
          </p:cNvPr>
          <p:cNvSpPr/>
          <p:nvPr/>
        </p:nvSpPr>
        <p:spPr>
          <a:xfrm>
            <a:off x="1443471" y="813532"/>
            <a:ext cx="2964730" cy="2367576"/>
          </a:xfrm>
          <a:custGeom>
            <a:avLst/>
            <a:gdLst>
              <a:gd name="connsiteX0" fmla="*/ 0 w 2964730"/>
              <a:gd name="connsiteY0" fmla="*/ 1183788 h 2367576"/>
              <a:gd name="connsiteX1" fmla="*/ 1482365 w 2964730"/>
              <a:gd name="connsiteY1" fmla="*/ 0 h 2367576"/>
              <a:gd name="connsiteX2" fmla="*/ 2964730 w 2964730"/>
              <a:gd name="connsiteY2" fmla="*/ 1183788 h 2367576"/>
              <a:gd name="connsiteX3" fmla="*/ 1482365 w 2964730"/>
              <a:gd name="connsiteY3" fmla="*/ 2367576 h 2367576"/>
              <a:gd name="connsiteX4" fmla="*/ 0 w 2964730"/>
              <a:gd name="connsiteY4" fmla="*/ 1183788 h 23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730" h="2367576" extrusionOk="0">
                <a:moveTo>
                  <a:pt x="0" y="1183788"/>
                </a:moveTo>
                <a:cubicBezTo>
                  <a:pt x="-7358" y="504209"/>
                  <a:pt x="772386" y="27685"/>
                  <a:pt x="1482365" y="0"/>
                </a:cubicBezTo>
                <a:cubicBezTo>
                  <a:pt x="2263787" y="62870"/>
                  <a:pt x="2871102" y="513335"/>
                  <a:pt x="2964730" y="1183788"/>
                </a:cubicBezTo>
                <a:cubicBezTo>
                  <a:pt x="2970647" y="1889779"/>
                  <a:pt x="2314160" y="2404537"/>
                  <a:pt x="1482365" y="2367576"/>
                </a:cubicBezTo>
                <a:cubicBezTo>
                  <a:pt x="526404" y="2475740"/>
                  <a:pt x="-103269" y="1994434"/>
                  <a:pt x="0" y="1183788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0856097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437F56-5085-37C6-062C-8C8A8CE0B6AA}"/>
              </a:ext>
            </a:extLst>
          </p:cNvPr>
          <p:cNvSpPr/>
          <p:nvPr/>
        </p:nvSpPr>
        <p:spPr>
          <a:xfrm>
            <a:off x="8390653" y="3160784"/>
            <a:ext cx="2964730" cy="2367576"/>
          </a:xfrm>
          <a:custGeom>
            <a:avLst/>
            <a:gdLst>
              <a:gd name="connsiteX0" fmla="*/ 0 w 2964730"/>
              <a:gd name="connsiteY0" fmla="*/ 1183788 h 2367576"/>
              <a:gd name="connsiteX1" fmla="*/ 1482365 w 2964730"/>
              <a:gd name="connsiteY1" fmla="*/ 0 h 2367576"/>
              <a:gd name="connsiteX2" fmla="*/ 2964730 w 2964730"/>
              <a:gd name="connsiteY2" fmla="*/ 1183788 h 2367576"/>
              <a:gd name="connsiteX3" fmla="*/ 1482365 w 2964730"/>
              <a:gd name="connsiteY3" fmla="*/ 2367576 h 2367576"/>
              <a:gd name="connsiteX4" fmla="*/ 0 w 2964730"/>
              <a:gd name="connsiteY4" fmla="*/ 1183788 h 23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730" h="2367576" extrusionOk="0">
                <a:moveTo>
                  <a:pt x="0" y="1183788"/>
                </a:moveTo>
                <a:cubicBezTo>
                  <a:pt x="-19139" y="559804"/>
                  <a:pt x="680879" y="49386"/>
                  <a:pt x="1482365" y="0"/>
                </a:cubicBezTo>
                <a:cubicBezTo>
                  <a:pt x="2290430" y="114719"/>
                  <a:pt x="3124765" y="512029"/>
                  <a:pt x="2964730" y="1183788"/>
                </a:cubicBezTo>
                <a:cubicBezTo>
                  <a:pt x="2839538" y="1768887"/>
                  <a:pt x="2443673" y="2472006"/>
                  <a:pt x="1482365" y="2367576"/>
                </a:cubicBezTo>
                <a:cubicBezTo>
                  <a:pt x="596178" y="2234712"/>
                  <a:pt x="-7535" y="1869038"/>
                  <a:pt x="0" y="1183788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9286711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737493-972B-5991-4F67-27D31AF2B4D6}"/>
              </a:ext>
            </a:extLst>
          </p:cNvPr>
          <p:cNvSpPr/>
          <p:nvPr/>
        </p:nvSpPr>
        <p:spPr>
          <a:xfrm>
            <a:off x="4635867" y="4231763"/>
            <a:ext cx="2964730" cy="2367576"/>
          </a:xfrm>
          <a:custGeom>
            <a:avLst/>
            <a:gdLst>
              <a:gd name="connsiteX0" fmla="*/ 0 w 2964730"/>
              <a:gd name="connsiteY0" fmla="*/ 1183788 h 2367576"/>
              <a:gd name="connsiteX1" fmla="*/ 1482365 w 2964730"/>
              <a:gd name="connsiteY1" fmla="*/ 0 h 2367576"/>
              <a:gd name="connsiteX2" fmla="*/ 2964730 w 2964730"/>
              <a:gd name="connsiteY2" fmla="*/ 1183788 h 2367576"/>
              <a:gd name="connsiteX3" fmla="*/ 1482365 w 2964730"/>
              <a:gd name="connsiteY3" fmla="*/ 2367576 h 2367576"/>
              <a:gd name="connsiteX4" fmla="*/ 0 w 2964730"/>
              <a:gd name="connsiteY4" fmla="*/ 1183788 h 23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730" h="2367576" extrusionOk="0">
                <a:moveTo>
                  <a:pt x="0" y="1183788"/>
                </a:moveTo>
                <a:cubicBezTo>
                  <a:pt x="-87093" y="486287"/>
                  <a:pt x="618406" y="8081"/>
                  <a:pt x="1482365" y="0"/>
                </a:cubicBezTo>
                <a:cubicBezTo>
                  <a:pt x="2255621" y="-110453"/>
                  <a:pt x="3038643" y="540819"/>
                  <a:pt x="2964730" y="1183788"/>
                </a:cubicBezTo>
                <a:cubicBezTo>
                  <a:pt x="3042949" y="1795495"/>
                  <a:pt x="2261391" y="2409231"/>
                  <a:pt x="1482365" y="2367576"/>
                </a:cubicBezTo>
                <a:cubicBezTo>
                  <a:pt x="595731" y="2329546"/>
                  <a:pt x="-133060" y="1803184"/>
                  <a:pt x="0" y="1183788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2203932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30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41B9-273B-5C64-A97B-EE93C82E6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THIS A GOOD IDEA?</a:t>
            </a:r>
          </a:p>
        </p:txBody>
      </p:sp>
      <p:pic>
        <p:nvPicPr>
          <p:cNvPr id="1026" name="Picture 2" descr="There are no bad ideas meme | Funny pictures, Funny memes, I love to laugh">
            <a:extLst>
              <a:ext uri="{FF2B5EF4-FFF2-40B4-BE49-F238E27FC236}">
                <a16:creationId xmlns:a16="http://schemas.microsoft.com/office/drawing/2014/main" id="{858C203A-58F4-862C-AD06-1D085BE5E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40" y="972000"/>
            <a:ext cx="4104120" cy="53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24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15FE9-D5F0-8E06-EDA9-83AE26ABE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CB10-613E-C158-DB9D-7FBEDD9E7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THIS A GOOD IDEA?</a:t>
            </a:r>
          </a:p>
        </p:txBody>
      </p:sp>
      <p:pic>
        <p:nvPicPr>
          <p:cNvPr id="4" name="Picture 3" descr="A person wearing a garment holding a glass of liquid&#10;&#10;Description automatically generated">
            <a:extLst>
              <a:ext uri="{FF2B5EF4-FFF2-40B4-BE49-F238E27FC236}">
                <a16:creationId xmlns:a16="http://schemas.microsoft.com/office/drawing/2014/main" id="{B502547C-FEC8-93D7-9917-E6CA33DC3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600" y="1029600"/>
            <a:ext cx="5317200" cy="5317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EF589F-AF9C-FAB0-E7E3-DBF1EBDFA7A9}"/>
              </a:ext>
            </a:extLst>
          </p:cNvPr>
          <p:cNvSpPr/>
          <p:nvPr/>
        </p:nvSpPr>
        <p:spPr>
          <a:xfrm>
            <a:off x="3300600" y="1029600"/>
            <a:ext cx="53172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22225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merican Captain" pitchFamily="2" charset="0"/>
              </a:rPr>
              <a:t>THERE ARE NO BAD IDEAS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51A4A1-9F8E-96E9-08FA-20592CCE68A7}"/>
              </a:ext>
            </a:extLst>
          </p:cNvPr>
          <p:cNvSpPr/>
          <p:nvPr/>
        </p:nvSpPr>
        <p:spPr>
          <a:xfrm>
            <a:off x="3512700" y="4813140"/>
            <a:ext cx="51666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22225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merican Captain" pitchFamily="2" charset="0"/>
              </a:rPr>
              <a:t>ONLY GREAT IDEAS THAT GO HORRIBLY WRONG</a:t>
            </a:r>
          </a:p>
        </p:txBody>
      </p:sp>
    </p:spTree>
    <p:extLst>
      <p:ext uri="{BB962C8B-B14F-4D97-AF65-F5344CB8AC3E}">
        <p14:creationId xmlns:p14="http://schemas.microsoft.com/office/powerpoint/2010/main" val="185133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E45F9-F8B3-C8BF-6888-F91ED6D3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AS A PRODUCT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1B63F-C251-A827-4254-84BD86028758}"/>
              </a:ext>
            </a:extLst>
          </p:cNvPr>
          <p:cNvSpPr txBox="1"/>
          <p:nvPr/>
        </p:nvSpPr>
        <p:spPr>
          <a:xfrm>
            <a:off x="813600" y="1465874"/>
            <a:ext cx="10706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as a Product prevents data siloing</a:t>
            </a:r>
          </a:p>
          <a:p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Provides a set of explicitly defined data sharing “contracts”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becomes something that domains share as opposed to collect</a:t>
            </a:r>
          </a:p>
        </p:txBody>
      </p:sp>
    </p:spTree>
    <p:extLst>
      <p:ext uri="{BB962C8B-B14F-4D97-AF65-F5344CB8AC3E}">
        <p14:creationId xmlns:p14="http://schemas.microsoft.com/office/powerpoint/2010/main" val="231973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94FBA-0B6C-FDA3-2EAC-DE107C38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DATA PRODUCTS A NEW THING?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08E23-1C3D-2167-EE5D-E516C3CB0666}"/>
              </a:ext>
            </a:extLst>
          </p:cNvPr>
          <p:cNvSpPr txBox="1"/>
          <p:nvPr/>
        </p:nvSpPr>
        <p:spPr>
          <a:xfrm>
            <a:off x="705600" y="1497564"/>
            <a:ext cx="9086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“Data as a product principle defines a </a:t>
            </a:r>
            <a:r>
              <a:rPr lang="en-GB" sz="4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new</a:t>
            </a:r>
            <a:r>
              <a:rPr lang="en-GB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concept</a:t>
            </a: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called </a:t>
            </a:r>
            <a:r>
              <a:rPr lang="en-GB" sz="3200" b="1" i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product</a:t>
            </a: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that embodies standardised characteristics to make data </a:t>
            </a:r>
            <a:r>
              <a:rPr lang="en-GB" sz="3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valuable</a:t>
            </a: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en-GB" sz="3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usable.”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49EABFA2-1C20-13BA-1CA1-B6343469E6C8}"/>
              </a:ext>
            </a:extLst>
          </p:cNvPr>
          <p:cNvSpPr/>
          <p:nvPr/>
        </p:nvSpPr>
        <p:spPr>
          <a:xfrm rot="5400000">
            <a:off x="7247836" y="3501424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37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7FAAF-ACBC-67A1-EEF6-F264013D1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MAYBE NOT…</a:t>
            </a:r>
          </a:p>
        </p:txBody>
      </p:sp>
      <p:pic>
        <p:nvPicPr>
          <p:cNvPr id="5" name="Picture 4" descr="A red cover with white text&#10;&#10;Description automatically generated">
            <a:extLst>
              <a:ext uri="{FF2B5EF4-FFF2-40B4-BE49-F238E27FC236}">
                <a16:creationId xmlns:a16="http://schemas.microsoft.com/office/drawing/2014/main" id="{CD6D355F-391C-532A-6D61-C82E12E97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862" y="1209675"/>
            <a:ext cx="2962275" cy="4438650"/>
          </a:xfrm>
          <a:prstGeom prst="rect">
            <a:avLst/>
          </a:prstGeom>
        </p:spPr>
      </p:pic>
      <p:sp>
        <p:nvSpPr>
          <p:cNvPr id="3" name="Hexagon 2">
            <a:extLst>
              <a:ext uri="{FF2B5EF4-FFF2-40B4-BE49-F238E27FC236}">
                <a16:creationId xmlns:a16="http://schemas.microsoft.com/office/drawing/2014/main" id="{5DF22D2F-D149-56F3-19AE-EF0B065E0E22}"/>
              </a:ext>
            </a:extLst>
          </p:cNvPr>
          <p:cNvSpPr/>
          <p:nvPr/>
        </p:nvSpPr>
        <p:spPr>
          <a:xfrm rot="5400000">
            <a:off x="6827145" y="3501424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36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4F7F6-22F6-B91F-241D-E402FC07A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CED9D-053B-E6A7-9529-CC47DEF0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MAYBE NOT…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6F2EAE0C-4DF3-B205-52BE-B8479F6CF508}"/>
              </a:ext>
            </a:extLst>
          </p:cNvPr>
          <p:cNvSpPr/>
          <p:nvPr/>
        </p:nvSpPr>
        <p:spPr>
          <a:xfrm rot="5400000">
            <a:off x="6827145" y="3501424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F73FC8-A932-4FA4-36D3-F7C687BC18FD}"/>
              </a:ext>
            </a:extLst>
          </p:cNvPr>
          <p:cNvSpPr txBox="1"/>
          <p:nvPr/>
        </p:nvSpPr>
        <p:spPr>
          <a:xfrm>
            <a:off x="1852200" y="1490008"/>
            <a:ext cx="60948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0" i="0" dirty="0">
                <a:solidFill>
                  <a:srgbClr val="242424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“A product that facilitates an end goal through the use of data”</a:t>
            </a:r>
            <a:endParaRPr lang="en-GB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8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C9A6F-67FE-2190-7243-0329B7DAD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0798F-5607-7BE9-34BC-51677528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Oh THE AMBIGUITY…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8206C-7C27-D8E6-FEE7-745CCE20DF3C}"/>
              </a:ext>
            </a:extLst>
          </p:cNvPr>
          <p:cNvSpPr txBox="1"/>
          <p:nvPr/>
        </p:nvSpPr>
        <p:spPr>
          <a:xfrm>
            <a:off x="705600" y="1497564"/>
            <a:ext cx="9086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“The term </a:t>
            </a:r>
            <a:r>
              <a:rPr lang="en-GB" sz="36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 this book, if not qualified, refers to </a:t>
            </a:r>
            <a:r>
              <a:rPr lang="en-GB" sz="32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analytical data</a:t>
            </a: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Analytical data serves reporting and machine learning use cases.”</a:t>
            </a:r>
            <a:endParaRPr lang="en-GB" sz="32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6FB76775-AF10-0DC2-3F45-B66B7B74F8CB}"/>
              </a:ext>
            </a:extLst>
          </p:cNvPr>
          <p:cNvSpPr/>
          <p:nvPr/>
        </p:nvSpPr>
        <p:spPr>
          <a:xfrm rot="5400000">
            <a:off x="7247836" y="3501424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2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B52106-B67C-D8F1-5899-6EC5FE58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Johnny winter (HE/HIM)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DEDC6720-43F5-F2C1-2DF6-6254C51742EA}"/>
              </a:ext>
            </a:extLst>
          </p:cNvPr>
          <p:cNvSpPr/>
          <p:nvPr/>
        </p:nvSpPr>
        <p:spPr>
          <a:xfrm rot="5400000">
            <a:off x="-249344" y="1415639"/>
            <a:ext cx="5042906" cy="3867944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3"/>
            <a:srcRect/>
            <a:stretch>
              <a:fillRect l="-31738" r="-31738"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C11AE-344E-FEC9-C039-D9C8B9F77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601" y="2842795"/>
            <a:ext cx="3886443" cy="1172410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9FA67B8F-12B9-9A3C-4A49-D7125D1A1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601" y="992289"/>
            <a:ext cx="3884750" cy="151912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C24A23B-53EF-205A-ACC4-1E3A8D2F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661" y="4357574"/>
            <a:ext cx="3039839" cy="170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59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3A75C-D595-0F9E-199A-94AEA7901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BF30F5-292F-C152-FD59-2358F5D2456A}"/>
              </a:ext>
            </a:extLst>
          </p:cNvPr>
          <p:cNvGrpSpPr/>
          <p:nvPr/>
        </p:nvGrpSpPr>
        <p:grpSpPr>
          <a:xfrm>
            <a:off x="2916000" y="972000"/>
            <a:ext cx="5249062" cy="5249060"/>
            <a:chOff x="0" y="0"/>
            <a:chExt cx="5249062" cy="5249060"/>
          </a:xfrm>
        </p:grpSpPr>
        <p:pic>
          <p:nvPicPr>
            <p:cNvPr id="4" name="Picture 3" descr="A skeleton in a coat&#10;&#10;Description automatically generated">
              <a:extLst>
                <a:ext uri="{FF2B5EF4-FFF2-40B4-BE49-F238E27FC236}">
                  <a16:creationId xmlns:a16="http://schemas.microsoft.com/office/drawing/2014/main" id="{81DED69C-B626-3912-D0DE-B23E922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4400" y="2624398"/>
              <a:ext cx="2624662" cy="262466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E4697D-8596-C758-B3FD-1F9A3363CDD8}"/>
                </a:ext>
              </a:extLst>
            </p:cNvPr>
            <p:cNvSpPr/>
            <p:nvPr/>
          </p:nvSpPr>
          <p:spPr>
            <a:xfrm>
              <a:off x="0" y="0"/>
              <a:ext cx="2624662" cy="262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DATA PRODUCTS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703E63-D787-0919-436A-D533E3EF03C6}"/>
                </a:ext>
              </a:extLst>
            </p:cNvPr>
            <p:cNvSpPr/>
            <p:nvPr/>
          </p:nvSpPr>
          <p:spPr>
            <a:xfrm>
              <a:off x="0" y="2624400"/>
              <a:ext cx="2624662" cy="262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ANALYTICAL DATA PRODUCTS</a:t>
              </a:r>
            </a:p>
          </p:txBody>
        </p:sp>
      </p:grpSp>
      <p:pic>
        <p:nvPicPr>
          <p:cNvPr id="8" name="Content Placeholder 4" descr="A person in a garment&#10;&#10;Description automatically generated">
            <a:extLst>
              <a:ext uri="{FF2B5EF4-FFF2-40B4-BE49-F238E27FC236}">
                <a16:creationId xmlns:a16="http://schemas.microsoft.com/office/drawing/2014/main" id="{CB48ADAE-75AB-8C95-9A76-A8A1C9A42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400" y="971735"/>
            <a:ext cx="2624662" cy="262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5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B74408-11D0-CAFF-EA06-A40C53456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A4BDE9-B7AF-B694-5EF6-5D8AB4607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7" y="1397806"/>
            <a:ext cx="10099963" cy="609600"/>
          </a:xfrm>
        </p:spPr>
        <p:txBody>
          <a:bodyPr/>
          <a:lstStyle/>
          <a:p>
            <a:r>
              <a:rPr lang="en-GB" dirty="0"/>
              <a:t>WHAT DOES THE TERM ANALYTICAL DATA PRODUCT MEAN?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A657251-A879-390B-760A-B0E615F9E516}"/>
              </a:ext>
            </a:extLst>
          </p:cNvPr>
          <p:cNvSpPr/>
          <p:nvPr/>
        </p:nvSpPr>
        <p:spPr>
          <a:xfrm rot="5400000">
            <a:off x="7709000" y="3789400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64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8D200-66CF-F873-8FD4-36FA1DFCE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AN ANALYTICAL DATA PRODUCT?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B18B7-6EBC-5FDE-6908-48FE9001B9D3}"/>
              </a:ext>
            </a:extLst>
          </p:cNvPr>
          <p:cNvSpPr txBox="1"/>
          <p:nvPr/>
        </p:nvSpPr>
        <p:spPr>
          <a:xfrm>
            <a:off x="813600" y="1465874"/>
            <a:ext cx="10706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way of thinking about your data</a:t>
            </a:r>
          </a:p>
          <a:p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Provides a set of explicitly defined data sharing “contracts”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specific set of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0040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DB793-5A99-6EB7-8FC6-6F323C72C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GB" dirty="0">
                <a:cs typeface="Segoe UI Light"/>
              </a:rPr>
              <a:t>APPLICATION OF product THINKING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8529267-CD16-15EB-1143-B4A9B65AD6BB}"/>
              </a:ext>
            </a:extLst>
          </p:cNvPr>
          <p:cNvGraphicFramePr/>
          <p:nvPr/>
        </p:nvGraphicFramePr>
        <p:xfrm>
          <a:off x="2831123" y="955431"/>
          <a:ext cx="6230815" cy="5175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86" name="TextBox 2185">
            <a:extLst>
              <a:ext uri="{FF2B5EF4-FFF2-40B4-BE49-F238E27FC236}">
                <a16:creationId xmlns:a16="http://schemas.microsoft.com/office/drawing/2014/main" id="{94A951E2-AF93-5597-28BA-6AD9C0E82571}"/>
              </a:ext>
            </a:extLst>
          </p:cNvPr>
          <p:cNvSpPr txBox="1"/>
          <p:nvPr/>
        </p:nvSpPr>
        <p:spPr>
          <a:xfrm>
            <a:off x="3581399" y="3305908"/>
            <a:ext cx="150641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800">
                <a:solidFill>
                  <a:schemeClr val="bg1"/>
                </a:solidFill>
                <a:cs typeface="Segoe UI"/>
              </a:rPr>
              <a:t>Product</a:t>
            </a:r>
            <a:endParaRPr lang="en-GB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80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6E8B4-F123-EB1C-4986-E329FEB2D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dirty="0">
                <a:cs typeface="Segoe UI Light"/>
              </a:rPr>
              <a:t>Defining Analytical Data Products</a:t>
            </a:r>
            <a:endParaRPr lang="en-GB" dirty="0">
              <a:cs typeface="Segoe U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5ECF4-2C11-E98F-9399-C06579DFEFCA}"/>
              </a:ext>
            </a:extLst>
          </p:cNvPr>
          <p:cNvSpPr txBox="1"/>
          <p:nvPr/>
        </p:nvSpPr>
        <p:spPr>
          <a:xfrm>
            <a:off x="479376" y="1293896"/>
            <a:ext cx="89289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 domain-bound set of data services, including the underlying infrastructure &amp; code to produce/maintain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Essentially – one or more tables that can easily be queried, providing curated, trusted insight into a specific area of business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CA25B5B-B173-1C70-750E-A8E569ECE2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5050556"/>
              </p:ext>
            </p:extLst>
          </p:nvPr>
        </p:nvGraphicFramePr>
        <p:xfrm>
          <a:off x="889056" y="3123442"/>
          <a:ext cx="7375489" cy="35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Hexagon 3">
            <a:extLst>
              <a:ext uri="{FF2B5EF4-FFF2-40B4-BE49-F238E27FC236}">
                <a16:creationId xmlns:a16="http://schemas.microsoft.com/office/drawing/2014/main" id="{079D576D-3A2B-60DF-3CB5-ACBAACE1A6CA}"/>
              </a:ext>
            </a:extLst>
          </p:cNvPr>
          <p:cNvSpPr/>
          <p:nvPr/>
        </p:nvSpPr>
        <p:spPr>
          <a:xfrm rot="5400000">
            <a:off x="8666600" y="3119800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8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16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174E11-23AA-7C04-D2F9-D665C27FE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ANALYTICAL DATA PRODUCTS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29470-7BE0-E5D0-DA82-91F0DB377BF9}"/>
              </a:ext>
            </a:extLst>
          </p:cNvPr>
          <p:cNvSpPr txBox="1"/>
          <p:nvPr/>
        </p:nvSpPr>
        <p:spPr>
          <a:xfrm>
            <a:off x="991872" y="957081"/>
            <a:ext cx="771321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Discoverable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Addressable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Understandable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Trustworthy and truthful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Natively accessible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Interoperable and composable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Value on its 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Secure</a:t>
            </a:r>
          </a:p>
          <a:p>
            <a:endParaRPr lang="en-GB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D544B6CD-6F59-4F36-7FC2-C1F2DEEF0E5D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6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rtoon of a person in a garment&#10;&#10;Description automatically generated">
            <a:extLst>
              <a:ext uri="{FF2B5EF4-FFF2-40B4-BE49-F238E27FC236}">
                <a16:creationId xmlns:a16="http://schemas.microsoft.com/office/drawing/2014/main" id="{660E6099-3F43-D758-DA7C-4C07E8DC0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500" y="502500"/>
            <a:ext cx="5853000" cy="58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5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313FE2-D058-4B7D-69F7-09293AE94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EB75C8-4639-8CB5-9ECD-300E8A4C3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8" y="2204206"/>
            <a:ext cx="10099963" cy="609600"/>
          </a:xfrm>
        </p:spPr>
        <p:txBody>
          <a:bodyPr/>
          <a:lstStyle/>
          <a:p>
            <a:r>
              <a:rPr lang="en-GB" dirty="0"/>
              <a:t>Is it a good idea?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A2E8E5A1-6947-0199-B146-B61C2B598A61}"/>
              </a:ext>
            </a:extLst>
          </p:cNvPr>
          <p:cNvSpPr/>
          <p:nvPr/>
        </p:nvSpPr>
        <p:spPr>
          <a:xfrm rot="5400000">
            <a:off x="7709000" y="3789400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44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9F932C-CB33-3C90-0D3A-60EDEE480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Mesh is dead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CDF387-37A2-E711-90E4-A9AFD3FD8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28158"/>
            <a:ext cx="8822374" cy="58155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09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9F932C-CB33-3C90-0D3A-60EDEE480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Mesh is dead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CDF387-37A2-E711-90E4-A9AFD3FD8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3" r="52707" b="61413"/>
          <a:stretch/>
        </p:blipFill>
        <p:spPr bwMode="auto">
          <a:xfrm>
            <a:off x="724830" y="828158"/>
            <a:ext cx="8603165" cy="56484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94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4F66C66-533D-9464-CC5C-CCE1DD42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909" y="1309686"/>
            <a:ext cx="1282313" cy="1282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A4A46-4320-FF21-C55A-9449844C7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412" y="1245116"/>
            <a:ext cx="3198531" cy="783746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7989EDB-D7B4-F67F-3A42-C3E896FBD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686" y="2826820"/>
            <a:ext cx="2543687" cy="1246575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44F5A73-2D92-D065-CC8F-3AF3E08B9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135" y="1874319"/>
            <a:ext cx="2177379" cy="2177379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BBB62A65-E0C5-F4A6-5AE0-B685C4EBD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762" y="4181803"/>
            <a:ext cx="2433019" cy="1338161"/>
          </a:xfrm>
          <a:prstGeom prst="rect">
            <a:avLst/>
          </a:prstGeom>
        </p:spPr>
      </p:pic>
      <p:pic>
        <p:nvPicPr>
          <p:cNvPr id="4098" name="Picture 2" descr="Nederlandse bedrijven hebben onvoldoende kennis voor toepassing ...">
            <a:extLst>
              <a:ext uri="{FF2B5EF4-FFF2-40B4-BE49-F238E27FC236}">
                <a16:creationId xmlns:a16="http://schemas.microsoft.com/office/drawing/2014/main" id="{902208EC-B853-60FD-FE5C-BDB06F6A7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77" y="3732530"/>
            <a:ext cx="3286281" cy="119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20ED972-9328-3D11-7D2F-61642D2B7A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6820" y="4591087"/>
            <a:ext cx="3189464" cy="124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9C520-10F1-9418-35A1-6E65993E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775509-F68A-7E98-FE77-3A42C7A9B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LONG LIVE DATA PRODUCTS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E63FA7-D39F-59C9-4DC6-39F0A2459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87" r="75871" b="38471"/>
          <a:stretch/>
        </p:blipFill>
        <p:spPr bwMode="auto">
          <a:xfrm>
            <a:off x="2443200" y="1245600"/>
            <a:ext cx="6168062" cy="406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17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24248-B639-BED0-F607-460AF9F7D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9D3F9-D24F-4B28-0555-EACF2954D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GB" dirty="0">
                <a:cs typeface="Segoe UI Light"/>
              </a:rPr>
              <a:t>APPLICATION OF product THINKING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E6C1C51-C319-5799-5CAD-856C3236CFE1}"/>
              </a:ext>
            </a:extLst>
          </p:cNvPr>
          <p:cNvGraphicFramePr/>
          <p:nvPr/>
        </p:nvGraphicFramePr>
        <p:xfrm>
          <a:off x="2831123" y="955431"/>
          <a:ext cx="6230815" cy="5175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86" name="TextBox 2185">
            <a:extLst>
              <a:ext uri="{FF2B5EF4-FFF2-40B4-BE49-F238E27FC236}">
                <a16:creationId xmlns:a16="http://schemas.microsoft.com/office/drawing/2014/main" id="{99948600-29EC-840E-6BD0-101558173E83}"/>
              </a:ext>
            </a:extLst>
          </p:cNvPr>
          <p:cNvSpPr txBox="1"/>
          <p:nvPr/>
        </p:nvSpPr>
        <p:spPr>
          <a:xfrm>
            <a:off x="3581399" y="3305908"/>
            <a:ext cx="150641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800">
                <a:solidFill>
                  <a:schemeClr val="bg1"/>
                </a:solidFill>
                <a:cs typeface="Segoe UI"/>
              </a:rPr>
              <a:t>Product</a:t>
            </a:r>
            <a:endParaRPr lang="en-GB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6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CC70E4-1E1F-4769-EB18-88B38A210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FD3FD5-FD57-1619-CAEC-F773D857C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8" y="2305006"/>
            <a:ext cx="10099963" cy="609600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pic>
        <p:nvPicPr>
          <p:cNvPr id="3" name="Picture 2" descr="A cartoon of a skeleton in a purple hoodie pointing&#10;&#10;Description automatically generated">
            <a:extLst>
              <a:ext uri="{FF2B5EF4-FFF2-40B4-BE49-F238E27FC236}">
                <a16:creationId xmlns:a16="http://schemas.microsoft.com/office/drawing/2014/main" id="{CE75F959-C95B-8DBE-9A53-284D80E2F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600" y="3506400"/>
            <a:ext cx="3351600" cy="33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6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A344-EA09-A8A0-3FE9-AD3B27D94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40767F94-2D60-AD1C-5EA4-F9B201C3A16F}"/>
              </a:ext>
            </a:extLst>
          </p:cNvPr>
          <p:cNvSpPr/>
          <p:nvPr/>
        </p:nvSpPr>
        <p:spPr>
          <a:xfrm rot="5400000">
            <a:off x="548797" y="3468745"/>
            <a:ext cx="2978312" cy="2429766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2">
              <a:grayscl/>
            </a:blip>
            <a:srcRect/>
            <a:stretch>
              <a:fillRect l="-31738" r="-31738"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D3292-F054-1DF5-FFB6-E8AB02AB6BA9}"/>
              </a:ext>
            </a:extLst>
          </p:cNvPr>
          <p:cNvSpPr txBox="1"/>
          <p:nvPr/>
        </p:nvSpPr>
        <p:spPr>
          <a:xfrm>
            <a:off x="3783419" y="3194472"/>
            <a:ext cx="46251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Twitter: 	</a:t>
            </a:r>
          </a:p>
          <a:p>
            <a:r>
              <a:rPr lang="en-GB" dirty="0"/>
              <a:t>@GreyskullPBI</a:t>
            </a:r>
          </a:p>
          <a:p>
            <a:endParaRPr lang="en-GB" dirty="0"/>
          </a:p>
          <a:p>
            <a:r>
              <a:rPr lang="en-GB" dirty="0"/>
              <a:t>LinkedIn: </a:t>
            </a:r>
            <a:r>
              <a:rPr lang="en-GB" dirty="0">
                <a:hlinkClick r:id="rId3"/>
              </a:rPr>
              <a:t>https://www.linkedin.com/in/j0hnnyw1nter/</a:t>
            </a:r>
            <a:endParaRPr lang="en-GB" dirty="0"/>
          </a:p>
          <a:p>
            <a:endParaRPr lang="en-GB" dirty="0"/>
          </a:p>
          <a:p>
            <a:r>
              <a:rPr lang="en-GB" dirty="0"/>
              <a:t>Websites:</a:t>
            </a:r>
          </a:p>
          <a:p>
            <a:r>
              <a:rPr lang="en-GB" dirty="0">
                <a:hlinkClick r:id="rId4"/>
              </a:rPr>
              <a:t>https://greyskullanalytics.com/</a:t>
            </a:r>
            <a:endParaRPr lang="en-GB" dirty="0"/>
          </a:p>
          <a:p>
            <a:r>
              <a:rPr lang="en-GB" dirty="0">
                <a:hlinkClick r:id="rId5"/>
              </a:rPr>
              <a:t>https://www.advancinganalytics.co.uk/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46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9D4BB5-6390-0E4E-E02A-5D3B7DE3E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5A9CE5-3E49-66EE-811F-46882AD84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8" y="2241868"/>
            <a:ext cx="10099963" cy="609600"/>
          </a:xfrm>
        </p:spPr>
        <p:txBody>
          <a:bodyPr/>
          <a:lstStyle/>
          <a:p>
            <a:r>
              <a:rPr lang="en-GB" sz="8800" dirty="0"/>
              <a:t>Tell me about you…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E03A5960-111A-F732-3C0A-FB445C9AB4F7}"/>
              </a:ext>
            </a:extLst>
          </p:cNvPr>
          <p:cNvSpPr/>
          <p:nvPr/>
        </p:nvSpPr>
        <p:spPr>
          <a:xfrm rot="5400000">
            <a:off x="7709000" y="3789400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3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3F6F2B-A3E8-F8E7-3A40-B6BD9DBE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D7690-2A73-D97A-DDDB-5C486FD47C38}"/>
              </a:ext>
            </a:extLst>
          </p:cNvPr>
          <p:cNvSpPr txBox="1"/>
          <p:nvPr/>
        </p:nvSpPr>
        <p:spPr>
          <a:xfrm>
            <a:off x="648000" y="1360800"/>
            <a:ext cx="7761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Where did the term come from?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does it mean?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 it a good idea?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E31F5C4-3253-455D-3FB4-C79062035976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89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9D4BB5-6390-0E4E-E02A-5D3B7DE3E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5A9CE5-3E49-66EE-811F-46882AD84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7" y="1397806"/>
            <a:ext cx="10099963" cy="609600"/>
          </a:xfrm>
        </p:spPr>
        <p:txBody>
          <a:bodyPr/>
          <a:lstStyle/>
          <a:p>
            <a:r>
              <a:rPr lang="en-GB" dirty="0"/>
              <a:t>WHERE DOES THE TERM DATA PRODUCT COME FROM?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E03A5960-111A-F732-3C0A-FB445C9AB4F7}"/>
              </a:ext>
            </a:extLst>
          </p:cNvPr>
          <p:cNvSpPr/>
          <p:nvPr/>
        </p:nvSpPr>
        <p:spPr>
          <a:xfrm rot="5400000">
            <a:off x="7709000" y="3789400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38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442FC-3033-1684-BEEA-CB476216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RISE OF DATA  PRODUCTS</a:t>
            </a:r>
          </a:p>
        </p:txBody>
      </p:sp>
      <p:pic>
        <p:nvPicPr>
          <p:cNvPr id="2052" name="Picture 4" descr="Data Mesh">
            <a:extLst>
              <a:ext uri="{FF2B5EF4-FFF2-40B4-BE49-F238E27FC236}">
                <a16:creationId xmlns:a16="http://schemas.microsoft.com/office/drawing/2014/main" id="{4658EE4B-9584-A802-9C5D-72F5F590B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905" y="740780"/>
            <a:ext cx="4565962" cy="599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exagon 2">
            <a:extLst>
              <a:ext uri="{FF2B5EF4-FFF2-40B4-BE49-F238E27FC236}">
                <a16:creationId xmlns:a16="http://schemas.microsoft.com/office/drawing/2014/main" id="{213C664C-8FB2-E205-3D76-42D79E41748E}"/>
              </a:ext>
            </a:extLst>
          </p:cNvPr>
          <p:cNvSpPr/>
          <p:nvPr/>
        </p:nvSpPr>
        <p:spPr>
          <a:xfrm rot="5400000">
            <a:off x="5901436" y="3134222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58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0D466-52BF-B8F4-C27B-291DEFD1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72019"/>
            <a:ext cx="6898920" cy="609600"/>
          </a:xfrm>
        </p:spPr>
        <p:txBody>
          <a:bodyPr/>
          <a:lstStyle/>
          <a:p>
            <a:r>
              <a:rPr lang="en-GB" dirty="0"/>
              <a:t>The FIRST RULE OF DATA MESH…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399E6-9135-5FA0-708F-15D4F080CD1F}"/>
              </a:ext>
            </a:extLst>
          </p:cNvPr>
          <p:cNvSpPr txBox="1"/>
          <p:nvPr/>
        </p:nvSpPr>
        <p:spPr>
          <a:xfrm>
            <a:off x="410309" y="2051539"/>
            <a:ext cx="96305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Data Mesh is NOT an architecture…</a:t>
            </a:r>
          </a:p>
          <a:p>
            <a:endParaRPr lang="en-GB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Data Mesh is a decentralised sociotechnical approach to 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21289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F360-ECBB-B83F-804C-2F6798DCB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4 PRINCIPLES OF DATA MESH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CE0919A-6888-39EF-67F7-18131D2337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6728847"/>
              </p:ext>
            </p:extLst>
          </p:nvPr>
        </p:nvGraphicFramePr>
        <p:xfrm>
          <a:off x="381964" y="828158"/>
          <a:ext cx="9835909" cy="5811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c 4" descr="Chemicals with solid fill">
            <a:extLst>
              <a:ext uri="{FF2B5EF4-FFF2-40B4-BE49-F238E27FC236}">
                <a16:creationId xmlns:a16="http://schemas.microsoft.com/office/drawing/2014/main" id="{68AD3245-0C4F-BF8D-06BC-EE93B7017F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663" y="1305046"/>
            <a:ext cx="914400" cy="914400"/>
          </a:xfrm>
          <a:prstGeom prst="rect">
            <a:avLst/>
          </a:prstGeom>
        </p:spPr>
      </p:pic>
      <p:pic>
        <p:nvPicPr>
          <p:cNvPr id="7" name="Graphic 6" descr="Continuous Improvement with solid fill">
            <a:extLst>
              <a:ext uri="{FF2B5EF4-FFF2-40B4-BE49-F238E27FC236}">
                <a16:creationId xmlns:a16="http://schemas.microsoft.com/office/drawing/2014/main" id="{5EEA286F-F0B2-00F3-7608-DE7008D417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4452" y="2627256"/>
            <a:ext cx="914400" cy="914400"/>
          </a:xfrm>
          <a:prstGeom prst="rect">
            <a:avLst/>
          </a:prstGeom>
        </p:spPr>
      </p:pic>
      <p:pic>
        <p:nvPicPr>
          <p:cNvPr id="9" name="Graphic 8" descr="Waiter male with solid fill">
            <a:extLst>
              <a:ext uri="{FF2B5EF4-FFF2-40B4-BE49-F238E27FC236}">
                <a16:creationId xmlns:a16="http://schemas.microsoft.com/office/drawing/2014/main" id="{8BAA74EC-8F50-127F-C429-BCC625B8A5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9177" y="3902601"/>
            <a:ext cx="914400" cy="914400"/>
          </a:xfrm>
          <a:prstGeom prst="rect">
            <a:avLst/>
          </a:prstGeom>
        </p:spPr>
      </p:pic>
      <p:pic>
        <p:nvPicPr>
          <p:cNvPr id="11" name="Graphic 10" descr="Court with solid fill">
            <a:extLst>
              <a:ext uri="{FF2B5EF4-FFF2-40B4-BE49-F238E27FC236}">
                <a16:creationId xmlns:a16="http://schemas.microsoft.com/office/drawing/2014/main" id="{7CFF4DBD-56B3-4FB3-1C57-8D36480D6D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0952" y="52710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8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A - Community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 - Community Sessions" id="{F2EC8AC7-5227-4588-A727-9CE317C2D1D8}" vid="{3B506F55-00A8-46D4-8425-CF7FD64DEF76}"/>
    </a:ext>
  </a:extLst>
</a:theme>
</file>

<file path=ppt/theme/theme2.xml><?xml version="1.0" encoding="utf-8"?>
<a:theme xmlns:a="http://schemas.openxmlformats.org/drawingml/2006/main" name="1_AA - Community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 - Community Sessions" id="{F2EC8AC7-5227-4588-A727-9CE317C2D1D8}" vid="{3B506F55-00A8-46D4-8425-CF7FD64DEF7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47BB1BF37DF34C90C88D57FCD70D50" ma:contentTypeVersion="5" ma:contentTypeDescription="Create a new document." ma:contentTypeScope="" ma:versionID="e3bfbc3ddfa6b81264df75e434a74e89">
  <xsd:schema xmlns:xsd="http://www.w3.org/2001/XMLSchema" xmlns:xs="http://www.w3.org/2001/XMLSchema" xmlns:p="http://schemas.microsoft.com/office/2006/metadata/properties" xmlns:ns3="61ab0978-588b-4372-9b38-3db76b58f702" xmlns:ns4="8595d34a-3e1c-4eaa-9291-1e20a1d6a294" targetNamespace="http://schemas.microsoft.com/office/2006/metadata/properties" ma:root="true" ma:fieldsID="24aff0d898396e822bfa50d4c1b87b78" ns3:_="" ns4:_="">
    <xsd:import namespace="61ab0978-588b-4372-9b38-3db76b58f702"/>
    <xsd:import namespace="8595d34a-3e1c-4eaa-9291-1e20a1d6a29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ab0978-588b-4372-9b38-3db76b58f7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95d34a-3e1c-4eaa-9291-1e20a1d6a2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7A4D7F-6D06-4CDD-BFF5-B8FBD6F8DF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ab0978-588b-4372-9b38-3db76b58f702"/>
    <ds:schemaRef ds:uri="8595d34a-3e1c-4eaa-9291-1e20a1d6a2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CA7EB54-89F2-486F-A35E-6AB37FDFECC2}">
  <ds:schemaRefs>
    <ds:schemaRef ds:uri="http://purl.org/dc/terms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8595d34a-3e1c-4eaa-9291-1e20a1d6a294"/>
    <ds:schemaRef ds:uri="61ab0978-588b-4372-9b38-3db76b58f702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07D4A8E-919F-4AC7-A538-FE326BED26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1300</TotalTime>
  <Words>1145</Words>
  <Application>Microsoft Office PowerPoint</Application>
  <PresentationFormat>Widescreen</PresentationFormat>
  <Paragraphs>201</Paragraphs>
  <Slides>33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American Captain</vt:lpstr>
      <vt:lpstr>Arial</vt:lpstr>
      <vt:lpstr>Calibri</vt:lpstr>
      <vt:lpstr>Futura Md BT</vt:lpstr>
      <vt:lpstr>Segoe UI</vt:lpstr>
      <vt:lpstr>Segoe UI Light</vt:lpstr>
      <vt:lpstr>AA - Community Sessions</vt:lpstr>
      <vt:lpstr>1_AA - Community Sessions</vt:lpstr>
      <vt:lpstr>WHAT THE **** IS A DATA PRODUCT?</vt:lpstr>
      <vt:lpstr>Johnny winter (HE/HIM)</vt:lpstr>
      <vt:lpstr>PowerPoint Presentation</vt:lpstr>
      <vt:lpstr>Tell me about you…</vt:lpstr>
      <vt:lpstr>agenda</vt:lpstr>
      <vt:lpstr>WHERE DOES THE TERM DATA PRODUCT COME FROM?</vt:lpstr>
      <vt:lpstr>The RISE OF DATA  PRODUCTS</vt:lpstr>
      <vt:lpstr>The FIRST RULE OF DATA MESH…</vt:lpstr>
      <vt:lpstr>THE 4 PRINCIPLES OF DATA MESH</vt:lpstr>
      <vt:lpstr>What is data mesh</vt:lpstr>
      <vt:lpstr>What is data mesh</vt:lpstr>
      <vt:lpstr>What is data mesh</vt:lpstr>
      <vt:lpstr>IS THIS A GOOD IDEA?</vt:lpstr>
      <vt:lpstr>IS THIS A GOOD IDEA?</vt:lpstr>
      <vt:lpstr>DATA AS A PRODUCT</vt:lpstr>
      <vt:lpstr>ARE DATA PRODUCTS A NEW THING?</vt:lpstr>
      <vt:lpstr>MAYBE NOT…</vt:lpstr>
      <vt:lpstr>MAYBE NOT…</vt:lpstr>
      <vt:lpstr>Oh THE AMBIGUITY…</vt:lpstr>
      <vt:lpstr>PowerPoint Presentation</vt:lpstr>
      <vt:lpstr>WHAT DOES THE TERM ANALYTICAL DATA PRODUCT MEAN?</vt:lpstr>
      <vt:lpstr>WHAT IS AN ANALYTICAL DATA PRODUCT?</vt:lpstr>
      <vt:lpstr>APPLICATION OF product THINKING</vt:lpstr>
      <vt:lpstr>Defining Analytical Data Products</vt:lpstr>
      <vt:lpstr>DEFINING ANALYTICAL DATA PRODUCTS</vt:lpstr>
      <vt:lpstr>PowerPoint Presentation</vt:lpstr>
      <vt:lpstr>Is it a good idea?</vt:lpstr>
      <vt:lpstr>Data Mesh is dead</vt:lpstr>
      <vt:lpstr>Data Mesh is dead</vt:lpstr>
      <vt:lpstr>LONG LIVE DATA PRODUCTS</vt:lpstr>
      <vt:lpstr>APPLICATION OF product THINKING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Winter</dc:creator>
  <cp:lastModifiedBy>Johnny Winter</cp:lastModifiedBy>
  <cp:revision>12</cp:revision>
  <dcterms:created xsi:type="dcterms:W3CDTF">2022-10-08T09:42:49Z</dcterms:created>
  <dcterms:modified xsi:type="dcterms:W3CDTF">2024-02-27T13:12:22Z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0x0101004547BB1BF37DF34C90C88D57FCD70D50</vt:lpwstr>
  </property>
</Properties>
</file>